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82" r:id="rId4"/>
    <p:sldId id="271" r:id="rId5"/>
    <p:sldId id="281" r:id="rId6"/>
    <p:sldId id="278" r:id="rId7"/>
    <p:sldId id="283" r:id="rId8"/>
    <p:sldId id="274" r:id="rId9"/>
    <p:sldId id="280" r:id="rId10"/>
    <p:sldId id="279" r:id="rId11"/>
    <p:sldId id="270" r:id="rId12"/>
    <p:sldId id="27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A712D4-95B5-41E2-A450-70231577243C}">
          <p14:sldIdLst>
            <p14:sldId id="256"/>
            <p14:sldId id="269"/>
            <p14:sldId id="282"/>
            <p14:sldId id="271"/>
            <p14:sldId id="281"/>
            <p14:sldId id="278"/>
            <p14:sldId id="283"/>
          </p14:sldIdLst>
        </p14:section>
        <p14:section name="Untitled Section" id="{0666FA1F-3C89-4105-8204-798B2EACB23F}">
          <p14:sldIdLst>
            <p14:sldId id="274"/>
            <p14:sldId id="280"/>
            <p14:sldId id="279"/>
            <p14:sldId id="270"/>
            <p14:sldId id="27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3FF"/>
    <a:srgbClr val="3F628A"/>
    <a:srgbClr val="FDA03D"/>
    <a:srgbClr val="FEB83C"/>
    <a:srgbClr val="7378FF"/>
    <a:srgbClr val="35B5A9"/>
    <a:srgbClr val="3BA3F8"/>
    <a:srgbClr val="70AD47"/>
    <a:srgbClr val="95F397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3FEEA-7EF8-4B4F-B647-AD5DE229E75B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EBBD-D052-4B1B-97A1-FED2D203A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50551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21C35-106D-45D2-98A3-D27A656E76DB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554F3-B0BD-42B2-A7DD-86BA5FCB8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83174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3962-4865-4228-81E3-00D3CFBC0BFA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8300" y="6445250"/>
            <a:ext cx="2743200" cy="365125"/>
          </a:xfrm>
        </p:spPr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17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663D-5144-4E9D-ACC1-AE116A0B35F1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9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2366-8802-4337-B04F-63ED80D84AF4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8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9816-9E0E-4378-B675-9EC54FD6E1EE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273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0435-5393-459B-B8D1-48E7839C38C5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54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6B79-AEBC-4F2D-871B-4F95F7AD7A80}" type="datetime1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64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45F7-ABF2-4D18-ACD2-7BD0A8EF4B83}" type="datetime1">
              <a:rPr lang="en-IN" smtClean="0"/>
              <a:t>08-09-2025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3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66FB-CD15-47C6-89EF-F7FE10D1EED8}" type="datetime1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9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808B-F1D3-4175-85AD-E8FCCDE72517}" type="datetime1">
              <a:rPr lang="en-IN" smtClean="0"/>
              <a:t>08-09-2025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76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C0D1-6746-44E2-8941-ACBF328B313B}" type="datetime1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9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EB3B-693B-49EE-AD0C-7C04F31CDB5B}" type="datetime1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7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4D1D-AFCB-4734-808E-3BDFE7C445A8}" type="datetime1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83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38A635C9-4A98-4745-BD96-9D0E32025E6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77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med.2024.1500326/ful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journals.plos.org/digitalhealth/article?id=10.1371/journal.pdig.000056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jccm.org/doi/10.5005/jp-journals-10071-24986" TargetMode="External"/><Relationship Id="rId5" Type="http://schemas.openxmlformats.org/officeDocument/2006/relationships/hyperlink" Target="https://www.mdpi.com/2075-4418/15/3/302" TargetMode="External"/><Relationship Id="rId4" Type="http://schemas.openxmlformats.org/officeDocument/2006/relationships/hyperlink" Target="https://www.jmir.org/2025/1/e74940" TargetMode="External"/><Relationship Id="rId9" Type="http://schemas.openxmlformats.org/officeDocument/2006/relationships/hyperlink" Target="https://www.nature.com/articles/s41598-025-99879-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B0A-D291-4B7B-AB48-0197BCAFFEFD}"/>
              </a:ext>
            </a:extLst>
          </p:cNvPr>
          <p:cNvSpPr txBox="1"/>
          <p:nvPr/>
        </p:nvSpPr>
        <p:spPr>
          <a:xfrm>
            <a:off x="4232" y="3027968"/>
            <a:ext cx="12192000" cy="58477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IN" sz="3200" b="1" dirty="0"/>
              <a:t>     Predictive Sepsis Detection and Post-Op Health Report Automation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3B0A-D291-4B7B-AB48-0197BCAFFEFD}"/>
              </a:ext>
            </a:extLst>
          </p:cNvPr>
          <p:cNvSpPr txBox="1"/>
          <p:nvPr/>
        </p:nvSpPr>
        <p:spPr>
          <a:xfrm>
            <a:off x="2798011" y="5632528"/>
            <a:ext cx="65798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Symbiosis Institute of Technology, Nagpur Campus</a:t>
            </a:r>
            <a:endParaRPr lang="ko-KR" altLang="en-US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B3B0A-D291-4B7B-AB48-0197BCAFFEFD}"/>
              </a:ext>
            </a:extLst>
          </p:cNvPr>
          <p:cNvSpPr txBox="1"/>
          <p:nvPr/>
        </p:nvSpPr>
        <p:spPr>
          <a:xfrm>
            <a:off x="1133105" y="1565205"/>
            <a:ext cx="98535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PBL Presentation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8B3B0A-D291-4B7B-AB48-0197BCAFFEFD}"/>
              </a:ext>
            </a:extLst>
          </p:cNvPr>
          <p:cNvSpPr txBox="1"/>
          <p:nvPr/>
        </p:nvSpPr>
        <p:spPr>
          <a:xfrm>
            <a:off x="2914170" y="3837804"/>
            <a:ext cx="639009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Siddhesh Mawale, Tanmay </a:t>
            </a:r>
            <a:r>
              <a:rPr lang="en-US" altLang="ko-KR" sz="2000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Kalinkar</a:t>
            </a:r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sz="2000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Eavam</a:t>
            </a:r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Margamwar</a:t>
            </a:r>
            <a:endParaRPr lang="en-US" altLang="ko-KR" sz="20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PBL Group No:5</a:t>
            </a:r>
          </a:p>
          <a:p>
            <a:pPr algn="ctr"/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Sem: 5</a:t>
            </a:r>
          </a:p>
          <a:p>
            <a:pPr algn="ctr"/>
            <a:r>
              <a:rPr lang="en-US" altLang="ko-K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Under the guidance of </a:t>
            </a:r>
          </a:p>
          <a:p>
            <a:pPr algn="ctr"/>
            <a:r>
              <a:rPr lang="en-US" altLang="ko-KR" sz="2000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Dr.Pradnya</a:t>
            </a:r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Sulas</a:t>
            </a:r>
            <a:r>
              <a:rPr lang="en-US" altLang="ko-KR" sz="2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Borkar 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5B2E5E-F1FB-4B49-A15E-DFC13B08436B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65E93E9-4624-4300-9736-8AD2206DEEDC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C028FEAF-D49A-46B9-89E4-097BE7C65526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3D876396-B2E8-4260-95F0-7F807CEBB336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E54FF9D1-6089-4D74-8D8E-6D1177695082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C588BD84-AC78-42E3-8E80-878DF5182085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ED1FACAF-51FC-4BC7-B86A-37A0AE818A30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A1F696F5-C936-4257-ABAE-CFB663A4F5B9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2E7360DC-5C0F-466D-84A8-E0EE6E3AB0F1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08DE8446-7C37-470B-9371-440B4896B7BB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79F2E292-A6A3-445D-9144-E683946C0A17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E1355B59-DD0D-4CAB-945D-A12DD9E80FEC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791E57E2-15BD-41FF-A3AD-FEF3ACD07BA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ACC6ABAB-5C29-44A4-B49A-A3C7C7F7BCBE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4A71DD83-8022-4143-A93D-17DDAFFAB864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01418661-1F77-4FAD-B4FD-28B2B041E7F8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D05CCC8A-C19B-40FE-BEEF-912A84A1EF92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95FBCACE-24A6-48D1-B13B-8F9FE1203886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12CB76F8-C735-44B5-9A98-9F2B9379252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555127DA-3EE1-42DE-BA8E-69E101C286EB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C2C10520-9F80-4BE2-B993-5B905B809DE6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EDB92882-0CF1-413E-8743-7A1E01EF2B8A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0932F542-36CC-4138-A432-576700346F8C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3B6B041A-5F1A-40C1-9584-D5563AB6A193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3C697974-1EFD-497C-8F1B-DEAA82EB7A7C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C5C2CAB8-8604-4E04-9F23-99A720B6CD62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78959DD7-B4AB-4F69-BB5B-9840CF94E3CA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A7EB0FDD-9AD7-4386-8559-CE3745BCEC8C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EABA9570-C479-4F46-AD41-88F10E265791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696970B8-F5CB-412E-8251-9AF0578354D0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3D00D20E-2B63-4792-A233-43481FD84B2F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7873ECCA-6F31-4A69-856A-82645EA1C11F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2821AFFC-1334-4BF1-A96A-FBE5CE0E32B4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DFA386D3-FCFC-4630-B8F1-3144BCEA5BF3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53EF3BC0-98DA-4218-B9E8-F47FA1C11F36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67645674-65CD-4C60-AE13-2D7A5DFAF5C1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91FC57F3-C93D-4A02-AA2A-37F815736233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5E93E9-4624-4300-9736-8AD2206DEEDC}"/>
              </a:ext>
            </a:extLst>
          </p:cNvPr>
          <p:cNvGrpSpPr/>
          <p:nvPr/>
        </p:nvGrpSpPr>
        <p:grpSpPr>
          <a:xfrm>
            <a:off x="450920" y="6490548"/>
            <a:ext cx="4247655" cy="273466"/>
            <a:chOff x="4366684" y="2926127"/>
            <a:chExt cx="3278335" cy="2571063"/>
          </a:xfrm>
        </p:grpSpPr>
        <p:sp>
          <p:nvSpPr>
            <p:cNvPr id="196" name="Freeform: Shape 4">
              <a:extLst>
                <a:ext uri="{FF2B5EF4-FFF2-40B4-BE49-F238E27FC236}">
                  <a16:creationId xmlns:a16="http://schemas.microsoft.com/office/drawing/2014/main" id="{C028FEAF-D49A-46B9-89E4-097BE7C65526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7" name="Freeform: Shape 5">
              <a:extLst>
                <a:ext uri="{FF2B5EF4-FFF2-40B4-BE49-F238E27FC236}">
                  <a16:creationId xmlns:a16="http://schemas.microsoft.com/office/drawing/2014/main" id="{3D876396-B2E8-4260-95F0-7F807CEBB336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8" name="Freeform: Shape 6">
              <a:extLst>
                <a:ext uri="{FF2B5EF4-FFF2-40B4-BE49-F238E27FC236}">
                  <a16:creationId xmlns:a16="http://schemas.microsoft.com/office/drawing/2014/main" id="{E54FF9D1-6089-4D74-8D8E-6D1177695082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9" name="Freeform: Shape 7">
              <a:extLst>
                <a:ext uri="{FF2B5EF4-FFF2-40B4-BE49-F238E27FC236}">
                  <a16:creationId xmlns:a16="http://schemas.microsoft.com/office/drawing/2014/main" id="{C588BD84-AC78-42E3-8E80-878DF5182085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Freeform: Shape 8">
              <a:extLst>
                <a:ext uri="{FF2B5EF4-FFF2-40B4-BE49-F238E27FC236}">
                  <a16:creationId xmlns:a16="http://schemas.microsoft.com/office/drawing/2014/main" id="{ED1FACAF-51FC-4BC7-B86A-37A0AE818A30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Freeform: Shape 9">
              <a:extLst>
                <a:ext uri="{FF2B5EF4-FFF2-40B4-BE49-F238E27FC236}">
                  <a16:creationId xmlns:a16="http://schemas.microsoft.com/office/drawing/2014/main" id="{A1F696F5-C936-4257-ABAE-CFB663A4F5B9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Freeform: Shape 10">
              <a:extLst>
                <a:ext uri="{FF2B5EF4-FFF2-40B4-BE49-F238E27FC236}">
                  <a16:creationId xmlns:a16="http://schemas.microsoft.com/office/drawing/2014/main" id="{2E7360DC-5C0F-466D-84A8-E0EE6E3AB0F1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" name="Freeform: Shape 11">
              <a:extLst>
                <a:ext uri="{FF2B5EF4-FFF2-40B4-BE49-F238E27FC236}">
                  <a16:creationId xmlns:a16="http://schemas.microsoft.com/office/drawing/2014/main" id="{08DE8446-7C37-470B-9371-440B4896B7BB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Freeform: Shape 12">
              <a:extLst>
                <a:ext uri="{FF2B5EF4-FFF2-40B4-BE49-F238E27FC236}">
                  <a16:creationId xmlns:a16="http://schemas.microsoft.com/office/drawing/2014/main" id="{79F2E292-A6A3-445D-9144-E683946C0A17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Freeform: Shape 13">
              <a:extLst>
                <a:ext uri="{FF2B5EF4-FFF2-40B4-BE49-F238E27FC236}">
                  <a16:creationId xmlns:a16="http://schemas.microsoft.com/office/drawing/2014/main" id="{E1355B59-DD0D-4CAB-945D-A12DD9E80FEC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Freeform: Shape 14">
              <a:extLst>
                <a:ext uri="{FF2B5EF4-FFF2-40B4-BE49-F238E27FC236}">
                  <a16:creationId xmlns:a16="http://schemas.microsoft.com/office/drawing/2014/main" id="{791E57E2-15BD-41FF-A3AD-FEF3ACD07BAD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Freeform: Shape 15">
              <a:extLst>
                <a:ext uri="{FF2B5EF4-FFF2-40B4-BE49-F238E27FC236}">
                  <a16:creationId xmlns:a16="http://schemas.microsoft.com/office/drawing/2014/main" id="{ACC6ABAB-5C29-44A4-B49A-A3C7C7F7BCBE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Freeform: Shape 16">
              <a:extLst>
                <a:ext uri="{FF2B5EF4-FFF2-40B4-BE49-F238E27FC236}">
                  <a16:creationId xmlns:a16="http://schemas.microsoft.com/office/drawing/2014/main" id="{4A71DD83-8022-4143-A93D-17DDAFFAB864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9" name="Freeform: Shape 17">
              <a:extLst>
                <a:ext uri="{FF2B5EF4-FFF2-40B4-BE49-F238E27FC236}">
                  <a16:creationId xmlns:a16="http://schemas.microsoft.com/office/drawing/2014/main" id="{01418661-1F77-4FAD-B4FD-28B2B041E7F8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0" name="Freeform: Shape 18">
              <a:extLst>
                <a:ext uri="{FF2B5EF4-FFF2-40B4-BE49-F238E27FC236}">
                  <a16:creationId xmlns:a16="http://schemas.microsoft.com/office/drawing/2014/main" id="{D05CCC8A-C19B-40FE-BEEF-912A84A1EF92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Freeform: Shape 19">
              <a:extLst>
                <a:ext uri="{FF2B5EF4-FFF2-40B4-BE49-F238E27FC236}">
                  <a16:creationId xmlns:a16="http://schemas.microsoft.com/office/drawing/2014/main" id="{95FBCACE-24A6-48D1-B13B-8F9FE1203886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2" name="Freeform: Shape 20">
              <a:extLst>
                <a:ext uri="{FF2B5EF4-FFF2-40B4-BE49-F238E27FC236}">
                  <a16:creationId xmlns:a16="http://schemas.microsoft.com/office/drawing/2014/main" id="{12CB76F8-C735-44B5-9A98-9F2B9379252C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Freeform: Shape 21">
              <a:extLst>
                <a:ext uri="{FF2B5EF4-FFF2-40B4-BE49-F238E27FC236}">
                  <a16:creationId xmlns:a16="http://schemas.microsoft.com/office/drawing/2014/main" id="{555127DA-3EE1-42DE-BA8E-69E101C286EB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4" name="Freeform: Shape 22">
              <a:extLst>
                <a:ext uri="{FF2B5EF4-FFF2-40B4-BE49-F238E27FC236}">
                  <a16:creationId xmlns:a16="http://schemas.microsoft.com/office/drawing/2014/main" id="{C2C10520-9F80-4BE2-B993-5B905B809DE6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5" name="Freeform: Shape 23">
              <a:extLst>
                <a:ext uri="{FF2B5EF4-FFF2-40B4-BE49-F238E27FC236}">
                  <a16:creationId xmlns:a16="http://schemas.microsoft.com/office/drawing/2014/main" id="{EDB92882-0CF1-413E-8743-7A1E01EF2B8A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Freeform: Shape 24">
              <a:extLst>
                <a:ext uri="{FF2B5EF4-FFF2-40B4-BE49-F238E27FC236}">
                  <a16:creationId xmlns:a16="http://schemas.microsoft.com/office/drawing/2014/main" id="{0932F542-36CC-4138-A432-576700346F8C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Freeform: Shape 25">
              <a:extLst>
                <a:ext uri="{FF2B5EF4-FFF2-40B4-BE49-F238E27FC236}">
                  <a16:creationId xmlns:a16="http://schemas.microsoft.com/office/drawing/2014/main" id="{3B6B041A-5F1A-40C1-9584-D5563AB6A193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8" name="Freeform: Shape 26">
              <a:extLst>
                <a:ext uri="{FF2B5EF4-FFF2-40B4-BE49-F238E27FC236}">
                  <a16:creationId xmlns:a16="http://schemas.microsoft.com/office/drawing/2014/main" id="{3C697974-1EFD-497C-8F1B-DEAA82EB7A7C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" name="Freeform: Shape 27">
              <a:extLst>
                <a:ext uri="{FF2B5EF4-FFF2-40B4-BE49-F238E27FC236}">
                  <a16:creationId xmlns:a16="http://schemas.microsoft.com/office/drawing/2014/main" id="{C5C2CAB8-8604-4E04-9F23-99A720B6CD62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0" name="Freeform: Shape 28">
              <a:extLst>
                <a:ext uri="{FF2B5EF4-FFF2-40B4-BE49-F238E27FC236}">
                  <a16:creationId xmlns:a16="http://schemas.microsoft.com/office/drawing/2014/main" id="{78959DD7-B4AB-4F69-BB5B-9840CF94E3CA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1" name="Freeform: Shape 29">
              <a:extLst>
                <a:ext uri="{FF2B5EF4-FFF2-40B4-BE49-F238E27FC236}">
                  <a16:creationId xmlns:a16="http://schemas.microsoft.com/office/drawing/2014/main" id="{A7EB0FDD-9AD7-4386-8559-CE3745BCEC8C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2" name="Freeform: Shape 30">
              <a:extLst>
                <a:ext uri="{FF2B5EF4-FFF2-40B4-BE49-F238E27FC236}">
                  <a16:creationId xmlns:a16="http://schemas.microsoft.com/office/drawing/2014/main" id="{EABA9570-C479-4F46-AD41-88F10E265791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" name="Freeform: Shape 31">
              <a:extLst>
                <a:ext uri="{FF2B5EF4-FFF2-40B4-BE49-F238E27FC236}">
                  <a16:creationId xmlns:a16="http://schemas.microsoft.com/office/drawing/2014/main" id="{696970B8-F5CB-412E-8251-9AF0578354D0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4" name="Freeform: Shape 32">
              <a:extLst>
                <a:ext uri="{FF2B5EF4-FFF2-40B4-BE49-F238E27FC236}">
                  <a16:creationId xmlns:a16="http://schemas.microsoft.com/office/drawing/2014/main" id="{3D00D20E-2B63-4792-A233-43481FD84B2F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" name="Freeform: Shape 33">
              <a:extLst>
                <a:ext uri="{FF2B5EF4-FFF2-40B4-BE49-F238E27FC236}">
                  <a16:creationId xmlns:a16="http://schemas.microsoft.com/office/drawing/2014/main" id="{7873ECCA-6F31-4A69-856A-82645EA1C11F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6" name="Freeform: Shape 34">
              <a:extLst>
                <a:ext uri="{FF2B5EF4-FFF2-40B4-BE49-F238E27FC236}">
                  <a16:creationId xmlns:a16="http://schemas.microsoft.com/office/drawing/2014/main" id="{2821AFFC-1334-4BF1-A96A-FBE5CE0E32B4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7" name="Freeform: Shape 35">
              <a:extLst>
                <a:ext uri="{FF2B5EF4-FFF2-40B4-BE49-F238E27FC236}">
                  <a16:creationId xmlns:a16="http://schemas.microsoft.com/office/drawing/2014/main" id="{DFA386D3-FCFC-4630-B8F1-3144BCEA5BF3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8" name="Freeform: Shape 36">
              <a:extLst>
                <a:ext uri="{FF2B5EF4-FFF2-40B4-BE49-F238E27FC236}">
                  <a16:creationId xmlns:a16="http://schemas.microsoft.com/office/drawing/2014/main" id="{53EF3BC0-98DA-4218-B9E8-F47FA1C11F36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9" name="Freeform: Shape 37">
              <a:extLst>
                <a:ext uri="{FF2B5EF4-FFF2-40B4-BE49-F238E27FC236}">
                  <a16:creationId xmlns:a16="http://schemas.microsoft.com/office/drawing/2014/main" id="{67645674-65CD-4C60-AE13-2D7A5DFAF5C1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0" name="Freeform: Shape 38">
              <a:extLst>
                <a:ext uri="{FF2B5EF4-FFF2-40B4-BE49-F238E27FC236}">
                  <a16:creationId xmlns:a16="http://schemas.microsoft.com/office/drawing/2014/main" id="{91FC57F3-C93D-4A02-AA2A-37F815736233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1" y="190223"/>
            <a:ext cx="6879350" cy="9997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15395" y="6382131"/>
            <a:ext cx="7369479" cy="465286"/>
            <a:chOff x="4817758" y="6382984"/>
            <a:chExt cx="7369479" cy="465286"/>
          </a:xfrm>
        </p:grpSpPr>
        <p:sp>
          <p:nvSpPr>
            <p:cNvPr id="3" name="Rectangle 2"/>
            <p:cNvSpPr/>
            <p:nvPr/>
          </p:nvSpPr>
          <p:spPr>
            <a:xfrm>
              <a:off x="4817758" y="6382984"/>
              <a:ext cx="7369479" cy="465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5" y="6397831"/>
              <a:ext cx="7281503" cy="4174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47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85B0-0E2B-D2B5-4080-8DD93FAE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3BF7-EBF6-018D-DE58-D5199028A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21888" r="4394" b="4107"/>
          <a:stretch>
            <a:fillRect/>
          </a:stretch>
        </p:blipFill>
        <p:spPr>
          <a:xfrm>
            <a:off x="11084319" y="6390481"/>
            <a:ext cx="755133" cy="419894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DDA8921B-7742-1D5E-998A-B142851FEE92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9AC1B5-C63B-CA2E-953F-3A6F784A8658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CDE0CCF-5E65-4949-CACE-5B5C77DC6D0A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ACC60B3E-593E-9E59-0294-328BD8B98C38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728278A0-16F3-476A-9E35-113C40266249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E39F6073-431D-3A0F-1C8B-3E02B9323F0D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DF3B8952-AAAB-42BF-C6B5-694333B62A46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0669306E-21F3-B439-F68D-DAF5890C216C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5F284633-129F-4B94-C601-60EBEF19A703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AA18A51E-4051-C49E-AA6A-43368B1C64D3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77149FCA-6779-978A-74EE-53D2A0C63CF2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8EB5E2C9-C16E-BB49-6CC4-50409FEC9317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BC8BA750-F025-E8D8-54E2-D990C04E21ED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B21BB0DC-B276-5638-7ECE-40BD6A8D5F7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DA75D52C-F5CD-38A1-6CF2-04BC96D29BED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AFF181BB-05F4-9A39-0513-4D237ADB9412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52B845D1-9B55-4349-5A3F-A8069146012F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CF2C2855-33E3-F79F-089A-7B9A095A9CDF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C2F4D590-0743-A2CD-9423-867641580A43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E2B18DCE-B63A-035D-5CA4-55BB8B3A99C7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576DB14A-62DF-1D9C-F102-F6D6DB57D6CA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0E5DCDD5-27C7-9C82-F82A-EC656C3326B7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C95AF05A-E88F-E304-34B9-9D5A532296B9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AB5CB673-4FA1-84B1-B232-3857EFA27E8E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05005F3A-69C8-E1B0-A632-D097BAE1C007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5DD8D8DE-A684-F25F-6E1A-276EFD63431E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7C17D255-2596-7323-2BF6-0A5F993422EA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E7826A41-4389-CAA0-A72A-AA3924889C45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93A99358-C843-63D6-565B-9768D1FC2F7F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615746B3-3026-0939-03D3-020BC6076811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27D80E9D-00CE-06C3-6410-BBC0AF613183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8500BBF1-EEF5-8AE0-0A54-74E7DDD5435B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2BA8F72D-10CC-95B8-0581-A8053E153095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85B1409B-D10C-BF88-C68F-B02F17E9612A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ECD98FE4-E75C-37D1-EE95-A60024BFD94B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27CB1DCC-F1D8-BCCA-8827-199E3EBE1BB2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C9584891-87D4-A7DE-E321-C30714B365D9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3542F0E4-2D34-8085-4B0F-3A8C68920314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82FEABC-04DC-D321-8C3F-34E78A590AFF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D9194B9A-52BE-BB8E-4443-6A942CA1A558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D268B8CA-B40A-0142-0DA0-9183BF131A4F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A0DD4BD3-412B-9C4E-7153-3ECA34009F56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3B10ADB0-15EF-D8EC-94B3-25E52A71DD53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2CE1E4A8-83E7-EA1F-C6EA-107993A0BDF9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4D636A0B-8C82-28F2-E3AF-66F7490146CD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A26B9B49-BBB4-85DC-1989-C8080E54CB04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3F3D9080-4DC9-6146-14EE-D509350BDDA9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977590C0-B78D-91DF-3BB0-0FE52B1B5D33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347D7460-2EC1-B67B-C398-EAB01973BA5C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9CF0C4B6-AE80-580B-54ED-65E335AFBCB2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08F2933A-AEE7-2799-BDE2-7DDEBC1E5A91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B1A3439F-0FC7-0E16-1214-843A22C63ACC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EC1B430A-1127-7282-42C3-9AF55EEFB0DC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9D95BD63-0C00-9594-46A5-B38A030C1753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73014446-6E2C-015D-2AB7-8D8A920EE9AB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FDF4A65F-479A-FEF9-26EE-B9FEBCF96A60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B1633690-B6D4-DE5F-95AC-8D98469E204E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63829299-E9ED-B663-4CAB-E1A8E1CA1E65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F50CB223-333E-20B7-34AC-58D7CC37A9BC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0BF04EB9-1EED-881A-C538-7C4B8EBA1A8C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0F51CB67-A4F4-4FEC-E0A1-0DAF790A6C55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2AEFA21B-46F8-89FC-9D7C-8A123186E0C9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747F527D-7C4F-0CBC-7AC8-DDEEF8FE1007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9B4591C4-E394-C929-F671-435DD6ECD381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D5B914C7-90CE-25FE-2ABE-39E1C860D0AB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591A703D-9C41-425E-5885-9F33CFEF8D4A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7C9C046B-09D5-FDFB-2D59-196CEE566BF9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83D0D7D5-A7B2-3C0E-D619-7EE2ACD6F21A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61515FB8-AE4A-200A-D5F4-6039078C0590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E4C381F8-D10C-9817-A2D0-B876E320B895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3D7109A6-3C2D-2A18-7036-79E88C24D407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ED17B66B-EEC3-5C8E-1D3D-7F8B1105F4B5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CBE774EF-C439-95D6-3286-3D673E0DDB6A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35BA4A79-3CEC-A3FE-C54C-434DE5B52926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FE2FD90-3381-33D1-FFF6-1033E1201638}"/>
              </a:ext>
            </a:extLst>
          </p:cNvPr>
          <p:cNvSpPr/>
          <p:nvPr/>
        </p:nvSpPr>
        <p:spPr>
          <a:xfrm>
            <a:off x="19703" y="7262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How the model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CC746-6C25-8FD0-B454-796D0B189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DD744-B37D-35E1-82EF-ED371D6C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1C683-A500-400B-EC5A-A84D6F5A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47" t="17535" r="14844" b="-1"/>
          <a:stretch>
            <a:fillRect/>
          </a:stretch>
        </p:blipFill>
        <p:spPr>
          <a:xfrm>
            <a:off x="5195856" y="696351"/>
            <a:ext cx="6996144" cy="565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58984-834D-4674-A993-3039B30B1BE7}"/>
              </a:ext>
            </a:extLst>
          </p:cNvPr>
          <p:cNvSpPr txBox="1"/>
          <p:nvPr/>
        </p:nvSpPr>
        <p:spPr>
          <a:xfrm>
            <a:off x="31341" y="892848"/>
            <a:ext cx="210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Interpretability with SHAP</a:t>
            </a:r>
            <a:endParaRPr lang="en-US" sz="2000" b="1" i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E7F43-CE91-F90E-558F-4DE95FC2D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5" y="1847251"/>
            <a:ext cx="4947851" cy="2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8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EBF8-B636-C0B0-A4AF-D76D85C4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C86E23A-68F0-9297-82D7-3A836BB2926E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D6BE792-3C32-1C5F-8A2E-7BC377FE051B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E049B38-93B3-E414-0D3B-3535AE369530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55F32AA6-342C-DD10-8789-3625BBFE499F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9BE16921-A53A-227F-334E-0FDC6C8F4C22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3CAB98E5-954F-D88F-01B4-1C8FC746A7D8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82289320-4D79-35EC-5534-F00CDE52653C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B976CD64-5BE1-4532-E832-C76375A5C963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895D6D5E-4B01-FDE4-EE0B-92B6D7AB907D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A35DE643-12FE-263F-3B83-84B4955CB534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9F97A5A9-EC89-9E34-342E-7C00B9B1347D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E90AC2AA-E195-54A2-C9F6-9C3BA398355A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5CF0137B-D789-E24B-BC3E-4A79C3AB714E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66B2A8AB-4D4E-97F5-6926-06F047CA3D61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906803FB-759B-2B0E-4F00-8B5DD7D56CA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CDBE5CD0-1DBA-EFBF-182F-F47115814C8C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2935F544-607B-9A31-719F-5FCCADF30F97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A66AC409-11E9-72AE-4501-990FF9EFC9F7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D83739E4-7CFE-D297-3BE7-D3CA27A2F43E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4C43AA84-5572-0A55-2307-55675EB0FBED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E12A2140-54B1-0EAE-07DC-7D9DBA9D00B3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879C2B20-9522-8D18-5019-5DDBCBEDB7A1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B97EF756-EBDA-C8E7-4080-12241CD3AB7B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35305DF1-E009-7C91-BC31-637825D19AE4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FFB1AAEB-86A5-9608-FA04-DECD98CFF905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8C2A7E7B-88B6-7E39-7331-9405C5146C25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08F5E863-3116-03B7-2BEA-8523B51F85C5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574FD188-46EF-DBEA-F107-31AC7DDA3604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699F38BA-4E15-DC04-9912-95F127BF6424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4E18FEED-DADB-979D-087E-A09301EC0D4C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275D81A3-7FB9-049B-3083-FBD50E0F1077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069A3B1E-818D-0BE5-8A71-301069846F96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210C6518-BCC5-61E1-7EFE-1EDE228804A8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1A98F4DD-6B40-E2D3-F2BB-EB94D410C582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56FF2A97-4869-E4BD-D792-78B5066C90B4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FEDC1EB2-2A30-2F6C-C9B7-DFEB9C601486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AF456EA0-3DD3-88A2-856D-43AE1F4A9FD2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066A5AFB-BCBC-2B03-0B74-BC40F419676D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B6FDE8-BBE1-E0D6-4E6C-E79EFF2782DC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37BB5E54-A84D-E6D3-B3D7-A696FD24F62E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A450B711-6F5C-8B85-10A9-6C85776E95E2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F3D1DFC4-4680-4D07-BFEB-BFCC59647A2D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C4B1FE02-C7B0-96DB-7505-6EC74E4287C4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83423B26-5A9E-F852-8C40-53148F39F23E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E8B4C529-8D4F-A3DD-A77A-1AF8F8EC69FD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4DD641F2-FBAE-2010-3BAE-4973506C5DAA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E4789B6B-F015-9086-7257-4F80BF6CF17F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176067A2-E916-8E4C-B2E5-8802A410DBDD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D6134305-D3C5-7FA2-BD64-875B5FD7D396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0A2F42CE-4C73-6F71-F4B6-8714B31B6E85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89F7CD61-15D2-26B6-F972-ECAF44967A14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C77CAF28-0653-E85F-4853-D7A3F3E932E4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F041572C-C0E4-1CA8-0AD0-A3A66CF6DDF0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5F70493E-DADA-C189-61F0-AF41AD593A83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84DA653F-A26D-6644-07C0-F3E61C837FBE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AE4AFCAB-4142-5BBA-CB67-D5A317424BA5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ED9B2E9F-B9C5-B2CA-C7E3-182E8B0DAF26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74070A82-69B7-8A70-7AF5-59D5B244A2C9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DD250503-9AFB-3E0B-5C5B-FC56B385A337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080BDCCA-86F1-B36B-4E36-BD7B14218337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C4580BAF-DF42-9EC6-C3A2-C34FBBE771A5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FF3D5C67-7C52-2C35-483B-9C5B6DD0A363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41C32AB8-FD50-971A-C9AB-7D01BD0B170A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957E13E6-52BF-3C8F-9E7E-07A5A4B8228D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B56E2BEA-C3B1-FEF1-95C7-E75D75FD7E49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D95CE90C-99BA-CA5D-FF4B-9075554AA80D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C1B25A63-116D-FA0E-E985-013DA217A95A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59D369C4-B29A-E37C-3ADF-4B0CE40E2EEF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E81B5899-D6B0-1FD3-863D-81CB3F3AA33D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EAD14EAB-FD8C-4863-2DC7-C2E784BCE7AB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B5CE9333-D950-CE42-2D6C-94E5B85E689A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FA26F8DF-DB4A-CB28-BB4F-10F442286977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F50B7C0A-3E6E-F0C2-A153-CE51B0930FC7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AAD48132-FC60-8745-C283-FCD34545B4ED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B4E553-CF0B-C2A9-5EDD-D83B6A2045A7}"/>
              </a:ext>
            </a:extLst>
          </p:cNvPr>
          <p:cNvSpPr/>
          <p:nvPr/>
        </p:nvSpPr>
        <p:spPr>
          <a:xfrm>
            <a:off x="-29586" y="0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How the model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3A4C-9C2B-886F-3DE7-9CBC053684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E3A0-805A-CDD4-AB46-830BF926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11</a:t>
            </a:fld>
            <a:endParaRPr lang="en-IN" dirty="0"/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E7F38BA-6EC9-F815-4690-FFE789AD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89" y="753895"/>
            <a:ext cx="7333711" cy="53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1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F31C-6629-71BC-C6E6-1DF71B9E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7C996D3-500B-22F0-DE04-4F05A580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5"/>
          <a:stretch>
            <a:fillRect/>
          </a:stretch>
        </p:blipFill>
        <p:spPr bwMode="auto">
          <a:xfrm>
            <a:off x="11111035" y="6507908"/>
            <a:ext cx="490443" cy="2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9E80630D-7BA3-DDA5-9043-D5AAD2413072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F319112-F954-7B56-6452-B5A495822348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ABD3F16-6A4A-858F-E550-D0441DCBC706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BE45C76C-E582-D966-E342-B5B03E611CCC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1FF90456-A895-1A06-5DED-C7CDF36EF3C8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6B45B67E-BCBA-61F9-B9D7-91679A509444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C13C57E1-C85A-453A-4F79-B5D098B5BE63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6220BCF1-92CF-8A71-9437-D72AB37F6205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E747535D-3E0B-7CFE-D1FB-604B8615121D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ED08AEA6-A800-E3E6-04AA-FD8159F779D4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B48F27A9-1A42-B29E-D6A3-936919283892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E9AE1A16-A134-04F8-2B4D-72AE9FF1A5D0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CFD09B46-05A0-19DC-626D-5EC7CF1D81AB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AA636A72-9484-86B1-8EFB-FC04DDA4CEFF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1FB9AB8B-8551-6CFA-E851-E9C7306B420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957AF6A1-A884-A687-8A0B-D1A6046054F1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98E1DF3B-8310-EAF8-4BCB-330B4F436E15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A87CB79D-4ACF-F023-0A41-283F2FB40D4D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2B641C2B-13FD-0ADA-AE80-6EB3AC9FA404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DB77086F-3A6B-43AB-2B3F-DE295834F5EF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AFA7F191-CF04-F8DA-8590-DDBFD1BEA318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F855BE28-59C8-EDE8-6334-53AEDA5894B0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754F38CE-0D5E-5A49-4428-45F4B093538B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E5689D03-E306-385E-BAE9-C13F2F40C4AD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B5CDD4A1-AC5C-36EA-E8B8-3D4E91E5956A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EAA2ACFB-F9C6-9F3B-5D33-87D1AAFC196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AD041677-E9AE-38B0-7006-5942F8C1F0A7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5C8BCA49-B924-6006-639D-75B78C40E569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0643C7D7-07A8-6D9C-9EC8-B87F2BCF18B6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303835A7-00E8-053E-CED7-512891959029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E627B2A5-6A9F-D1BD-52DE-BCD26CDF6FAE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8D167A81-9427-E9DC-BD87-3B8F0F14346E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F2C4FD5C-96A5-30F5-FF0B-BC4668C35BB0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29F1CF62-4381-45CB-EE00-E8A39AE0FB5A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09636F0B-23B7-1CB4-9A38-272A2C54EE6C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A50A55BB-C3F7-BC15-F917-6FE1A4B41241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02B82730-E5BC-D582-827B-D54449430F98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918FDF32-1756-D671-5B73-A34125ACAC58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73F4BA9-F993-79D8-8595-14337E43B8B7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D7570CBB-5CB7-8280-8A9B-81AD1D918793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6EEC1198-FC31-3209-4DD2-7E0D87D261E3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1338A7D6-DB21-887B-F11A-3F096819D78F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2DDC908D-1269-FDA3-0F95-8219AF12E191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405F7C55-BF88-487D-7ED6-14304CB860FD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2CE15C29-DFB1-08EC-5DEC-F74C9FE78FA3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BEFEDD63-7918-F20A-4847-FBD3407DF49A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E742562B-EFB2-A5A6-7502-6BECE878E0F2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55C1A21D-5F0E-7505-A648-3BA18F03B25A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A7081609-321D-4658-8F17-E78F49B16ECA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4FDDE5FB-EA81-F495-E37D-E6DD2C3F724A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2C2279A1-DA40-70CF-3FB9-DEAB47F1FF15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7186C233-F60A-AC96-3193-0890636496A6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BE95EB25-312C-4CCF-85C0-EF80E94C8D19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48FA9AF3-A55B-0A4B-27FF-04CE415C3F73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CB974FF4-2FBC-6A50-A18F-9FFDD40D03C1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4BE9A2B3-293B-A1BA-55A2-DFBFC35D0135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40CEECDC-7523-C1A5-EBD6-48E59148F7EB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B513448F-E120-B470-34D7-1B411CCE111F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F8881310-35AF-8601-AD34-E40ECE59E1F4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1E2F2C7D-F397-F282-742D-497C23932689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A3236D6B-B01F-F0BA-5D9B-ED8712CB5294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F0B8B6D1-82F5-B466-974C-A7F2F1BA411A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B49AD0E2-7A08-0349-5730-33B0C63C6BCE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7FA647FB-2E5B-4E3A-5BDF-D856C7224637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5D6C023C-DC4A-BBBB-3B55-691F2121323A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C897B62B-F115-A480-ACAD-EDD6485BC103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44150373-B302-D822-9422-08989EE2A23D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E53056CE-86D5-0CE8-3EFB-0A7EF122FF65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51436DB3-3BBE-A74C-AA30-44EB8CC4F8D5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149C2F17-47D0-4069-5F2D-D2C8ABFE1021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35EF721A-08B6-172E-93C2-73811F57EA7B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57A5410C-D162-FD4C-CD01-DB25E109D45C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7F6AAADE-C964-94F7-135A-A3925FEF89EC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FBD13699-1776-CCF9-EF0D-5726CD8C2260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A35F3E-D0D0-7D9C-A7D0-2D8F0D0C846A}"/>
              </a:ext>
            </a:extLst>
          </p:cNvPr>
          <p:cNvSpPr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Refrences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9A059-52A4-AF2D-7B67-F0C548583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BDC66-CB68-1541-E2A5-69E04E95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12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A494D-B373-1FBE-05AC-6268AEBCAE46}"/>
              </a:ext>
            </a:extLst>
          </p:cNvPr>
          <p:cNvSpPr txBox="1"/>
          <p:nvPr/>
        </p:nvSpPr>
        <p:spPr>
          <a:xfrm>
            <a:off x="29587" y="1017184"/>
            <a:ext cx="12132825" cy="522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1200"/>
              </a:spcBef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Lin et al. (2025) - Light Gradient Boosting Machine (LGBM) achieving AUC 0.90 using CBC data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Paper: Journal of Medical Internet Research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4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Zhou et al. (2024) - Random Forest model with AUC 0.87 on balanced datasets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Paper: Preventive Medicine Reports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5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Various studies using </a:t>
            </a:r>
            <a:r>
              <a:rPr lang="en-IN" sz="1600" kern="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XGBoost</a:t>
            </a: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 with consistent AUCs 0.82-0.91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Example review: Indian Journal of Critical Care Medicine (Shanmugam et al., 2025)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6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Traditional scoring methods: </a:t>
            </a:r>
            <a:r>
              <a:rPr lang="en-IN" sz="1600" kern="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qSOFA</a:t>
            </a: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 and SOFA from multiple clinical validation studies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Example: Improving sepsis prediction in intensive care with </a:t>
            </a:r>
            <a:r>
              <a:rPr lang="en-IN" sz="1600" kern="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SepsisAI</a:t>
            </a: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 (2024)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7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Yadgarov et al. (2024) - Comprehensive network meta-analysis of Machine Learning algorithms for sepsis prediction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Paper: Frontiers in Medicine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8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spcAft>
                <a:spcPts val="1050"/>
              </a:spcAft>
              <a:buFont typeface="Wingdings" panose="05000000000000000000" pitchFamily="2" charset="2"/>
              <a:buChar char="§"/>
              <a:tabLst>
                <a:tab pos="571500" algn="l"/>
              </a:tabLst>
            </a:pP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Liu et al. (2025) - Gradient Boosting on large scale MIMIC-IV dataset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  <a:t>Paper: Scientific Reports</a:t>
            </a:r>
            <a:br>
              <a:rPr lang="en-IN" sz="16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</a:rPr>
            </a:br>
            <a:r>
              <a:rPr lang="en-IN" sz="1600" u="sng" kern="100" dirty="0">
                <a:solidFill>
                  <a:srgbClr val="467886"/>
                </a:solidFill>
                <a:effectLst/>
                <a:latin typeface="Helvetica" panose="020B0604020202020204" pitchFamily="34" charset="0"/>
                <a:ea typeface="inter"/>
                <a:cs typeface="Helvetica" panose="020B0604020202020204" pitchFamily="34" charset="0"/>
                <a:hlinkClick r:id="rId9"/>
              </a:rPr>
              <a:t>Link to paper</a:t>
            </a:r>
            <a:endParaRPr lang="en-US" sz="1600" kern="100" dirty="0">
              <a:effectLst/>
              <a:latin typeface="Helvetica" panose="020B0604020202020204" pitchFamily="34" charset="0"/>
              <a:ea typeface="Aptos" panose="020B00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3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327A-E738-79A2-676D-940E4AC22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DC77596A-57BC-81D4-634E-596302567B71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8E008B1-D5EC-E088-84A0-9E745E7091B3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646D208-C658-BB14-55F3-61CB7A780471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17BCC3F2-1710-A489-0910-8A1849BD60E2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34580F9F-802E-F6D5-26C2-1EC5EF1BC14C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506C522C-FBCD-85A4-299E-58905372EBEB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6E6365B5-70AE-4425-7B08-902E269A8D7F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E2D91A05-AE63-7F9E-D771-4612B4AB9C59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590F6FD5-E46E-C0E4-0E5C-922672846B71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1FCE9372-DEEC-9FF4-FBC1-582F09465878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356DBF3E-D66F-42D1-345F-2B654D2A9D48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50C58D6E-D98A-7C09-866F-1031720916D9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CC043922-65B0-BECE-0C88-4D50B11BC6AD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77B78C3F-AC69-D40C-185E-8EB5CC36ED5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B9A513D6-F870-BDDA-5F1A-56380DD86B9C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FF949FEA-F4D0-8529-B456-FFDDF8282BEC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87CD07B7-9CBE-D067-03C1-AD50299D6EDE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DC93F6CC-CCE0-3DE1-A2B1-83D917B717A3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861A2FCB-76C4-51CD-8A1B-B3EC1DBE39EC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3EBAB819-4273-B2BD-CB88-23B041912E23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12214B53-1300-5A31-A59B-8A3513ED732C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42D00019-55D4-E908-3610-44F3C49229D3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BAACFC2E-52BE-DF14-EFEE-8B32DB0B88C9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7D4C783A-DAA0-99EE-48C5-445FDA2D7A56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BB4D8B1C-5838-6727-6E8E-27B94476B90C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CC5C80C4-F0C6-11BC-F520-C47D92CE5FC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768C74C8-99A1-6D38-A66F-E1960EB09B0F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0F7C05AA-A338-536D-8EC6-39F7E529D5D4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987DB21E-F480-98D7-CEB1-003DCAE7FF17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822F5A71-99D3-A950-88EC-30C55223D424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809279F7-DFD7-9C46-914E-C3AD72410412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41996A64-F920-005C-05BE-ECDEC6C42E92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4979BB3C-44CC-0FB4-1B08-C526A300F471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CA35F60C-5C78-8A6B-EB22-2A147CE4F44E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7814B95C-DD24-1F71-0F66-019E56CA31A4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6EADFAAC-9F46-B9B9-7DFC-47E250AD5448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4DE03A96-CBE4-73FB-DB2D-518E5E5CC969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2670211C-AE0F-B6BA-8BA8-8C8A20409A5F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D5E5A4F-0BE1-E78C-98CD-46793E8D4C62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5427762F-7D05-4B16-24DA-B4A698443B53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885FA8F2-1511-72BB-D29E-74CDCF4DB81B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6DD45678-81F2-A306-8DF6-A9BAB0284B2A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1041022E-97E4-E37B-94E6-148A04FE5286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DE96A330-2602-BBD2-CF12-82C9726E842D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3A189902-ADAB-0949-BEB1-EE00B97E4049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61DE8517-1700-953F-FF9E-BA5C765C8E4B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A97BC9AD-80F4-03F9-4A33-B55F9A8456D7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F7E7B2A9-85F2-CFEB-522B-273C2AB1320A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510D8A7F-75A8-5CB9-68CE-5BAAF5FB6800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1C275168-CB84-3254-529A-A5EA85072E4C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88EB9032-F160-AFE1-F992-2E2195930B92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0F028F90-83DD-F72F-0904-33B785B9331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FAA8A44A-0F6A-81BD-7EB6-19111DBE5B63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25FC05B3-6AF3-985B-6B2F-901933600E34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A9D3C738-D00F-406A-6B68-EB1ECF450ECD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E45D73D5-FB02-72E1-9CB8-0B275FF1D180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4ABA9603-22EF-EA01-B3FA-224332CF1ED0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6D014A06-45BE-227C-E433-06DB15E6F839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C683562A-8C9D-71D5-FCC1-23560898CF9E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7E3BF226-A136-016B-167D-144FB4232D4C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5FC8535F-D405-8ECF-A204-FAD7E22628DF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17F3235A-D87A-B9B4-B43D-31304A7E413D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B55F21A3-F081-482C-2C8A-2005BEAE279C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33962E80-1712-5094-7602-A6292CF51D71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40715549-9D8D-FE22-3A92-9EB94D34B9E6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E151455A-64EF-CB92-1612-80C7206ED172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2A820C9C-4E9C-1F00-C2E5-79D41AB087D0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3B4761C9-5F26-0359-D4B1-61DBDF9C142E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147954EA-D863-1866-7D9B-1D5917A60188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65B91DEA-CAC8-2E39-C641-BA7EF28E8B73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A4312476-2609-7E57-5CC1-08669391F5AF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BBAC36C9-653D-53F6-6500-1675E0477555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56CCDBAE-EE57-E8D3-D9BD-EA7E73B2CA6B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316BE1E9-983D-AE43-96EE-30142098B004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BCA5D1-1A32-666A-A44F-C17DEFDFA3AF}"/>
              </a:ext>
            </a:extLst>
          </p:cNvPr>
          <p:cNvSpPr/>
          <p:nvPr/>
        </p:nvSpPr>
        <p:spPr>
          <a:xfrm>
            <a:off x="29587" y="278266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5C2D-46E3-6B58-8A4C-C99BE1DB7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CBC0A-3C7E-3EC9-500A-F1DE8735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59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AF5E-BD36-3329-522B-A8630487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3E69FB-3938-E2F0-4CB0-62CA5D6A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72" y="-28575"/>
            <a:ext cx="4591050" cy="6886575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CF00B965-1174-9F0D-CDFE-5F8ACE44084B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60EEFB-2AB0-B663-D532-A78CD35730F9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C9B2EF4-710C-C850-2BC7-6B1CD857623D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19F30FCA-07AE-E04F-706F-E4D6AD9184EF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0531265B-AC55-7D96-83FA-DB6EC267B353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A8DEB79B-0118-0D01-6E4B-9F1397AA95E0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9A52A18C-6147-AABE-B6C5-74EDB2A087B5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3398F0F9-5C1F-D228-8D26-09F53D667D13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9E077F8F-1C64-6D19-9EB3-367D5CC1A6F7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4457E7E2-9ECF-B555-722C-6024ACB27587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7AD1D0D1-BF38-FD5D-557D-3F2FCBA9524E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8686C1A1-0304-A541-C637-EEC9B4813B5F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4651F2DF-5934-0F70-08E2-9B0B9E177CF1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81CE47F5-F855-E83D-DDF3-5CB11501CC43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80303B87-DA8B-3014-F318-7C08514D59B7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2CA8BF31-BE0A-D711-CEA9-8D8922791672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981E6CC9-60D3-1278-A0B9-729A147E2C00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CFD87362-7293-B745-8059-4A1DA6B96BB8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0E2480B4-57C8-C54A-2FD5-21CACA1E3537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A4EC3CC0-AA2D-0300-FA12-11D295C3FF41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99F9E0FA-DA8D-62D1-2341-CF554A9E6D7E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F2D77BB0-A81C-03F3-6345-E8D7E6F7177B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D797E8ED-D29E-048A-1A41-1599AE4FB086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31D2AD16-3277-AABE-EDE1-9DBC6CD6EC15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03B13627-6B71-D8F0-8A55-FD167E9D6B06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5E917ED6-8304-51A9-ACE4-A48F6E69CF30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2E8DCC78-290D-5117-9C54-9284699D0AF4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2C071EC1-9CF4-CAEC-4DE9-6C810C67DB54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7EB12D22-1F5F-DF50-7225-DD584DF902B8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706BF032-1293-0134-66B8-BCA6052DAB44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718A4A90-C4E0-C5FB-B4A6-B17252C59F33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17D605E1-27FE-0695-6883-1877EF73DEFF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0997FB4B-ECAA-2CDB-264A-66D3AB1BD866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8DF033F0-4F34-701E-BAA8-69BA68909443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25C13A00-21AA-0A12-0BD1-5D7D19F4FFF6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2FADD369-11D1-8B50-8694-0D1CCF453DFC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1C2115CC-9DF7-06E7-5EDE-479BD76525B0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CE9F6F25-76EA-F58B-6677-E0C3EDB9A8F7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117EC6F-6721-42A4-0287-B8B753967818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C1731279-FA3E-8C94-8D59-295BA1F58AFD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49256451-F4A2-FF66-805F-01C949626333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40860421-AD69-AD03-9917-382BF8F51C05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0E5879AD-6A35-8C4D-39B7-ACD517F18B08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B6A70045-CC76-300C-08B4-572A328A8019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07D56FEE-D7B9-66D0-DB83-C9D8FCF7ECED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C059F13E-1D59-C07C-54AB-C48B461B28FA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E44CBE6A-C3FA-B64D-ECAE-C9FC00986BEA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F0274AE1-16E4-1A10-FB25-B74DA7D0E115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7DE94FA6-79BF-106D-9D15-761A29101143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6D1DC25C-D20E-DC1A-B1F0-92676551DF63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6F3D23C6-4A2B-EE8C-0A29-57617D25764C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9C5FEEE1-9F09-C38C-C5F8-4FD2F4FE669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87021D09-4364-40B5-94A7-632ED829B962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B2223378-81E5-1D1B-088B-0F9924B9492E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82EFEECA-7B1B-4C51-E9F8-1C5865F336A8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6D6BF75C-1D24-904A-28CC-EEE7AC00C3E6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0C6A48D6-2D1D-0FB7-E270-9B8C9CAD539F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DEE847A9-E509-6541-B4F1-1616966FFF09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3618F709-8933-6E15-9055-6F7AFABBFA93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1BD2448D-3EB0-88F7-C900-A592BE9B3C6F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A4803B7D-587C-917B-69DE-9A710C3CD0BD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F1C3A93B-631C-00D3-3C06-F5971ADB2E83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A45A62FF-99EF-54FD-1885-2D85623F38EB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E98AF394-0287-8388-58FF-F4BBE703C155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65F10F67-677C-459F-6B10-EB10A4CEDD42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CD171903-BB4F-1A55-8C5A-254DD365B909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94F101A3-6DAB-7FFF-2085-5DF7AAF9694F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F0E30687-4178-5C68-B4F8-086424DF5F96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AB871869-2FFE-9E06-85AF-080CAE7F6CC7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5C226C8D-E5D9-6F9C-397D-042986B38833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73CC70CA-B4C2-9766-43AB-06644AD04179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1059211B-2062-91E1-753E-332A0BE0DCA1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27A7DF46-6D20-1F7A-4C81-BFAC037CC5F0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B0F54DE0-5013-4E58-88D9-A1D25D6DE552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8DA1A40-A0E6-3504-955A-CD299F8315B6}"/>
              </a:ext>
            </a:extLst>
          </p:cNvPr>
          <p:cNvSpPr/>
          <p:nvPr/>
        </p:nvSpPr>
        <p:spPr>
          <a:xfrm>
            <a:off x="0" y="-69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rPr>
              <a:t>INTRODUCTION</a:t>
            </a:r>
            <a:endParaRPr lang="ko-KR" altLang="en-US" sz="3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EEA9A-7A3E-548C-B597-2DE268EE2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C3EC3-00C4-1B35-7894-6E3067FA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BB4E2-ED83-CC06-474A-E63D978FD69E}"/>
              </a:ext>
            </a:extLst>
          </p:cNvPr>
          <p:cNvSpPr txBox="1"/>
          <p:nvPr/>
        </p:nvSpPr>
        <p:spPr>
          <a:xfrm>
            <a:off x="295073" y="1113651"/>
            <a:ext cx="61477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Sepsis?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Sepsis is a life-threatening condition that arises when the body’s response to infection causes tissue damage, organ failure, or death.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triggered by infections from bacteria, viruses, fungi, or parasites, affecting any part of the body (e.g., lungs, urinary tract, skin, or abdomen).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Symptoms are often nonspecific and may include fever, rapid heart rate, low blood pressure, confusion, and difficulty breathing.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Sepsis is a medical emergency: Every hour of delayed treatment increases the mortality risk by 4–9%.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major global health problem, causing more than 11 million deaths worldwide each year—about 20% of all global deaths.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recognition and intervention are crucial for improving patient outcomes and reducing the risk of organ damage or death.</a:t>
            </a:r>
          </a:p>
        </p:txBody>
      </p:sp>
    </p:spTree>
    <p:extLst>
      <p:ext uri="{BB962C8B-B14F-4D97-AF65-F5344CB8AC3E}">
        <p14:creationId xmlns:p14="http://schemas.microsoft.com/office/powerpoint/2010/main" val="88206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1891-C679-FE08-62A2-9BB2AF96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A4C88-F23C-D1A5-CEC9-71F3AF1D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78"/>
          <a:stretch>
            <a:fillRect/>
          </a:stretch>
        </p:blipFill>
        <p:spPr>
          <a:xfrm>
            <a:off x="1372592" y="958648"/>
            <a:ext cx="9321856" cy="5020773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003BCF2C-ADEF-D4A5-B982-4E72DECE6A7C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758AF09-2B76-C393-718F-704BB8381234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68C32D-31AA-9E8A-31B5-240FF3E7F9F2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C53F546E-84BC-8F82-428E-C8AC85566E11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380034CB-588E-2D4F-0066-6BE5F71D84C9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70A11141-7507-5AE1-0A5B-92C7DA0BCA19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B4E3D588-6F9C-BCC4-090C-14DE96AD282F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62C3F008-DED1-ECB8-BBDC-59C5B0F831F6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BED9F31F-F9E9-D08B-C361-BC8F2F51E60C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84866F4B-CB0D-30CF-8CBC-38595E6FC746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684A7D48-6524-F2CD-2252-22E5CDF2EECB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BF869A79-3F12-33EE-5DCA-079292D200A0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F51A5B0A-9F11-1821-50E3-911E9982D073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120C03DA-3801-C655-64BB-CFC59A6EB92B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232A577C-8562-DF9F-2152-06157BDA104F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558CA94E-8B5F-70D8-8258-67C1BD13FE85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CE66A5AE-70FC-7A3F-1879-C36147098763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6E505A66-AC1C-BAFD-FECA-4320057F72E9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081FA211-04BB-0CE2-DEA8-1DC7EB2B4B28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980E8952-BA56-4BBE-509C-5794DCBB602D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75ADCA45-F51C-25A6-6132-57CE0F0BF0DA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2CFDFC02-FA24-116E-71E3-70097BE14325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6B672C66-F6ED-F8B9-FDD6-254D6E06D4D6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45A062EF-8DD5-ED85-AE89-A5358002E2DF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86BABDE0-5F68-4832-FB8C-1F3FF3B2863E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F98C3CC5-42DD-8C4B-0833-119B0DA47A6E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7581D6C7-9EE6-A33E-9C02-A3C4933D913F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7D733710-A34A-C616-13E8-90C82DFA3524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2C0128CC-F06D-334E-7E01-33D042250432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D65DD445-FAD4-AFF2-ADD9-689A65AC99B7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824FBB1B-9A07-20AD-E375-3AAA188A0C19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80BCBD8B-F5B4-DD24-BE6F-D96F5C8947B7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19BBA95C-345C-9C78-081A-2DED1EAE1F50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9800E139-9043-4E0E-278E-4E89207444BF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13BF663F-1608-2941-A064-6B0884ACE1C2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5E07796D-B4A1-AA7C-5194-19F846BDFC06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DC49CD69-3AB3-DEA0-2080-0677C2EA2D26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F46D6614-51F4-7720-CFA4-89E9357C9F5C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370EF11-4029-5F9A-BEEA-202ECBE651FD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562F2907-61DF-CC54-3E03-8C59DCE3A372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105060DB-9750-455F-A364-57978E0438D0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96545260-FBE0-41FC-42AB-E011570EBCA3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2F867C50-42EE-1C1B-7108-8B307DB7971A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090361A0-0549-DAD6-E16F-9A65F8727F45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F6313126-7CDA-32BB-F42D-D69F32AEDEC3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728E9084-1047-B8D2-8697-A68FEABE54FF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188FBF6B-F0A9-0AC3-1237-0545BD0BCF78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DD3D0228-08E7-FA7C-8982-C95B57FF5F41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59DC40A7-ABB1-42D0-43A7-D01452F180BA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0B82729F-F267-BCC2-9017-2D343F948A09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EDB84782-DDC5-D289-7DF4-EE3883E1E1EF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2691D4F0-5731-11F6-564D-C589B39233C5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C7182ED9-6338-F2F5-324D-0FEBBF68E1AB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099B674B-9C54-BF54-C253-7C88549179E0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8C6FFEEF-CEA1-1673-D1A5-95621A6E13CC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7FA2BB89-9C25-9E71-26E6-8E966E1FE7E7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1A1AED3D-776A-8D1A-F46F-54D439BDE310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FE6F19E1-3DBE-8AB4-BB0A-0A4A3A96F801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E2898CC8-DCED-6399-F81C-511F1FFFE04A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2B067F10-C943-F792-07CF-CEF8E912524F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4B6BF457-F485-DEA8-7574-49485780E238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9FF163F8-4ED9-78B9-2DA5-8FC6FA594A53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16A6ECBD-9E06-3F8C-E278-C29F61F172AD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E0079CEE-C573-9AA4-EF95-982BEE5D912F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E228AC73-FE10-7CE6-9DF7-408D380D3C68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210A5BEF-A8E5-CFAD-684B-27948778C076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86721D7D-030D-D000-19E3-CA7623A38D4C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28D7F2F4-CF0B-44E0-EDA8-9FD3AC2F33C1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5B956622-5661-FCDF-D1AE-DF969DCE4697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B1CF0115-0094-2A3C-462D-0DC330C92A43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CF0F98A1-D973-0CB4-BF65-C0F6464E0292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622D2351-E23A-2AEC-16CA-08558026DAE8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D230B225-DB9F-A936-FB47-C242CE62C023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266679EC-BE1B-FBB9-AABE-B198FE600A05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2B597F-7FFA-6068-8A02-7646ED0CA4D2}"/>
              </a:ext>
            </a:extLst>
          </p:cNvPr>
          <p:cNvSpPr/>
          <p:nvPr/>
        </p:nvSpPr>
        <p:spPr>
          <a:xfrm>
            <a:off x="0" y="-69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F5F0441-8A03-C2F3-BAB4-7E409DCF97EA}"/>
              </a:ext>
            </a:extLst>
          </p:cNvPr>
          <p:cNvSpPr txBox="1"/>
          <p:nvPr/>
        </p:nvSpPr>
        <p:spPr>
          <a:xfrm>
            <a:off x="4815838" y="95864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3E7DB-A9E0-9B63-3BC7-15D05EBEF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8D865-18D3-58E6-B453-44B39E78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99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AFE6-3478-5FCB-2B6B-E98F02D6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9F7928-A3CE-01BF-EF51-31931DD3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78"/>
          <a:stretch>
            <a:fillRect/>
          </a:stretch>
        </p:blipFill>
        <p:spPr>
          <a:xfrm>
            <a:off x="10793185" y="6153181"/>
            <a:ext cx="198923" cy="10714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28AEE426-DB36-70AD-2C21-5D1EE1AB3117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5848E40-F8CC-32C8-3E8F-D328B04C29B2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112D17-860D-8E16-BBFB-88189904E1B7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F9C4BA20-17F6-8D45-6E5E-81DB4F1A5024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DC35CC87-A1DC-9979-1FB7-278FE3CD53C0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FBF64FD7-BCE5-2D85-A45B-BE37F0BBBF1F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9488E21B-08EB-B3FD-EA17-A51015B30404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FF9C955C-45EE-B15D-AB16-D9A750858176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BA10A698-7F23-028B-9FD4-FD7B95942BF3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73C93487-6043-DC0C-F90F-572C80363C70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72281D36-84C1-5BA1-7E44-8BA7549F308E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7BE5D9AE-4D16-2ABD-999E-BCAA9EB75088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C0B793AC-C800-F417-570A-6AB4CE2C99FB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EC08D859-ABAE-C5AB-1C54-4FDBB7541BDC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DFB0A57A-EBF1-35A8-8717-4488612EF729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0D9147DF-5C6B-F3EF-0AE0-66A53069631F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4A9B4C3A-1F4D-A8C9-D247-281205F19F9F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05B3C0CE-30CF-B2E6-8D7A-B1CE8C36E02F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83287D8C-E136-CBEC-6291-FE47C7C574B3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FE8CE8A3-8121-9FCD-E00B-CB2DFBB24FE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B92884FC-B7DD-31BF-A466-D059E90CDA87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5E9FB446-F7A6-A6A5-EFEF-FE47A89F31FE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FEFE6C39-B9C8-397A-6204-692F524ABD50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A44C79B7-AA45-481B-CC30-2F889463D8E8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D9614F8A-22CD-00BC-07C4-F4D93EDE5F0D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50B3ABA9-145F-2FCA-4DD8-AD4A13A21407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3EB81247-D9C7-414E-EA9F-3B982E981622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93A7CFD1-D067-42EF-9A0B-36EF2918CD1F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59512AAA-AC97-446B-93F5-54C00CABF7C6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638781A6-DE89-4163-422A-2B582D0A3A9A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B4A8382D-08AE-88F4-CF0F-335994BB781C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5C8216B0-CE7F-AB4F-0693-0CD3ADDC7F89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C7C0A04D-73A2-33E6-5F37-758BE71F78D7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D8357ED6-AFC6-BCAB-51D5-C9E0086776A3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AE6D01E7-F37F-DDBF-58F1-C11DB5665C34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E51872F9-0208-4CCC-D684-3CA120037DDB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322FC1C2-C255-D430-EB3A-B480326C3044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EAF68D65-F44E-357E-7661-2D62109A3AA3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65842-BD38-3925-99C8-5E0F65F25BB5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A01635D3-794D-EDA3-BACA-355BCE77A6E5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2B6D8ABC-E89F-7913-B6BE-29FB4CB2C160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F47BDB64-1802-423B-B704-873F017DA0DE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C885BC93-13A7-292E-1EBF-9729ED5CF192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889E6C55-61B7-A6B7-5763-EC1B912D8F93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F4B0B3E2-21A3-1CAB-8092-612D8EA96E09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B95D2E55-FE40-392D-AB0C-AC698CE63987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2CCEBC65-A7B2-95B3-09F0-A7011992160A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C9448C12-9238-C911-FA6B-9EC35BF4CFA7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FF473F97-EFBB-C2B6-48A1-1BA99DD86858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3577D651-AFC4-87BE-1B10-4A8261698072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5756D53B-8CDF-BD11-C482-81B38E9AA21E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E065F9CC-3456-877F-B6F3-6ED74DC8EE7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C3E2D8CB-0396-7581-F4FA-CC101025BEE2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F0F6E209-9C8F-0428-AC8A-6FEB6347584D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0A100FCF-629C-CE22-74F4-8B08500E426B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87A651F6-821B-CAB1-7756-8777AE03BF7F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7290E4E2-7928-0717-E740-7195FA9C41C9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0B1ADABB-DC9E-B309-216D-02E08D83AD66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C6BA2A57-7F0D-ACF8-B866-C536D8B346B6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CEB30145-30C9-EB95-A40A-D72905F029B1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39FE488D-2D7D-8D65-0244-342E3164EA84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16E1446B-F8B0-029A-9CAE-2E7A80A8924A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D1D91356-3501-67A6-05FB-25D12866C015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521A90D8-954F-53CC-DBC8-15887F53AA4A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C2FADB9D-F244-09EC-723A-A88FE3C05769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2E9C2848-816B-53EE-F5B7-D569CB65AC7B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15551BA6-4D1B-E41B-2C6F-F0AC39D2E2FA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9FD72064-D32F-AA4C-C86C-3560CBF09F86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C3D5896F-7FCE-27FC-DCFB-F3C411C4276B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78A298F4-F8E8-81B3-969A-01F44C8CE07A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6DD4DE8F-3B0F-6FAF-F766-16AAC22DD52C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1A34333E-BECF-AB5A-4617-7D1BB896E012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5A727290-D5BE-5333-A747-D74CAC664818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72D3436A-5B80-57E1-FE8B-D874D237E60F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B03FDA-C288-B5CC-B802-0026010DEB44}"/>
              </a:ext>
            </a:extLst>
          </p:cNvPr>
          <p:cNvSpPr/>
          <p:nvPr/>
        </p:nvSpPr>
        <p:spPr>
          <a:xfrm>
            <a:off x="0" y="-69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0D1FA640-A7D6-ECC5-A50B-F5966E6C49B1}"/>
              </a:ext>
            </a:extLst>
          </p:cNvPr>
          <p:cNvSpPr txBox="1"/>
          <p:nvPr/>
        </p:nvSpPr>
        <p:spPr>
          <a:xfrm>
            <a:off x="4815838" y="95864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7DD4-8CF9-32F4-8D72-00CA6EC244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B4906-4B6B-5560-F383-956580D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4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C49BF-9D6B-EC4E-83EC-B87EE12C4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92" y="748659"/>
            <a:ext cx="11626452" cy="54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5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A963-20F4-54A2-2E9D-255ABD66F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A10EB-507D-BABD-04E0-12A4C567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882" y="6981897"/>
            <a:ext cx="11626452" cy="541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3F6BC-F406-E08B-1A08-D0DD7A69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78"/>
          <a:stretch>
            <a:fillRect/>
          </a:stretch>
        </p:blipFill>
        <p:spPr>
          <a:xfrm>
            <a:off x="10793185" y="6153181"/>
            <a:ext cx="198923" cy="10714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7EB867AA-653F-6550-1340-DDEEFF2EDCE1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47C4068-323D-814F-FE8F-0A00380A1FF4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0A0E07F-D676-A678-3964-B433B62682FC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34A4C9EC-B382-BB5F-7030-5A6C0D38E526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E4FCD886-BA1E-A5FE-459C-6CE02D085432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B3E482E2-51C7-79F5-1818-027D42A41FF6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CE0F8337-5C05-3A5A-C95F-DF53504CFF16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A64E755A-561B-9E1F-CFAB-3F478F2165CA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8634F7A3-7AB3-7080-3326-AF5B6E82B955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CC2353B8-2C95-2EF0-0988-9BE7E7055A1C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84F72C95-DCB9-694E-C57E-AE742EB34BA0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456C61BE-51E3-D1FC-65B1-8F03CB9BE552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AD7010D7-0331-E081-6E24-D47037341DF9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5A18590D-1CB0-6273-B448-B98F5E1C269B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CF3104F5-DEAA-313D-6B30-F32C09FB7979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016F3DCF-8492-D3BC-D09C-3323F2058A4C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9A4B0F99-71D9-B4E0-17D7-A1853CB7D7EB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87971A53-800E-2452-CE1B-8F47803EA110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0D883421-702B-C74C-1429-E533761B80CD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4A6DF817-90FC-B4E0-A209-6B21575AA3B7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D091A5E6-FECD-3C6F-3857-EBAA6BC966D4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2DACE9D7-BC02-5A5D-6B35-F6C0154DE124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A9C8303B-C7B5-8BCD-FBEA-40B4BCC77D38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7BF20B0A-E5E1-BEAC-EC64-F1C7445135D9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F2A0317D-BDEB-E237-54DD-CE43C18304F1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A6ADBA11-4313-F9B5-E005-7BF0F6B0420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0E3E0747-5591-9CEB-A736-E2280A846596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CF8BB942-0A78-6245-DD16-9919BD9419C1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7A57BF28-7004-8EBF-373F-826AA23A94D8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27CB7DE4-2167-ECA2-322F-FFC79ED494C0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FF31DC23-C68D-4E43-F181-C0562E0CFD6D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3A801B2A-1252-6709-CEB7-3243DB795DDC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7EC643DA-C721-F1E6-C86F-A85C77AD03DE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E4B75CAC-1833-1240-8C18-E252DC1B64FC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DBAA9846-F5F7-F0DF-A15C-B0425FF173DE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5C1A6C77-10F9-8B90-A549-99B79B5D2B8A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48E27910-7E35-0318-7557-654B93EF3272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6B11D5C5-B0C5-648E-2350-0BE3F2A8594A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B3FFE72-CBC2-C6A5-21EC-CF5A080490A4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299F750D-46C7-A771-A069-C5CD1B106837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02456333-A7D2-2C74-278C-1CEC31162FC6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DDE9A276-A741-5BE5-9D34-4F42FAF29996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4E86212E-CA99-8561-93D9-E8AC45C4A989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6FC64EB7-2FBB-BA2C-6CAC-74DFFED327A4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89B1AC71-AA2D-4792-3144-4D70D9BD8C49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966E22CD-1112-E02D-63CA-AB94D52F2A71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B26B0980-8E9D-554F-3D66-B684BDD4C89F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30C7D237-49D2-DA48-00DE-A31A2FC7256C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F1622828-A8D5-4F75-4F5F-676A0880AA84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890D1637-5AB9-9EF1-0D09-774FF4D71B4F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2E0D477D-9DB6-AC26-F240-8622C118A5EB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EA254DF7-63DD-CDCB-4013-49C3436C5E7E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033313AB-F8DE-B58C-8BE7-668A28BFDC56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6D321FA2-3C5E-8726-2FF9-00E15936DB73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A7AC3E67-05F4-79F0-4224-319B653D8470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2FA3DF87-A9A5-69A7-F6C6-768A871D91ED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9FE7FF15-305C-D918-3A3C-A040ABDF06DF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DBE34EB3-0667-5CC7-8EC8-D867E24D7F80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47F260B6-7096-DA97-8841-29B94BEAA1B8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C9E1F979-6C47-45B7-145C-8D12F950DFAC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D5C7A7F1-7345-F6F4-B52F-EBCF9493C639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D179534D-DD53-CE2B-8E17-98789DE23FFC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8B4D1D02-4A15-5319-E8F9-0A9923AE0A5B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5AC5420E-A5EC-9861-2B7B-0EC1EBBE6738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F5C35EB5-E93C-520F-F8E8-F00320A1C3E0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35DD64EB-03A5-FA16-6E51-F460F53C25EF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488E256C-863F-8868-2C38-B00E48402754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DE637713-D06B-C6F2-8975-C3C329C54FC1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E2EE1DF7-F42A-7174-2040-A6A8849524D5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9D8A739D-FCC5-AEE2-8588-F5F7F4191B80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2CBCD48C-9480-5DB2-7224-9EF007254155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C5F65802-79AF-19F2-84A2-04F284E19AAB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EC1C332C-78C9-0C87-AA31-EB627A09E7FD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D6B509EF-08E4-4179-B5D9-FE7272B397FD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E481F0-88A8-58C1-DCB2-EA78C75B3868}"/>
              </a:ext>
            </a:extLst>
          </p:cNvPr>
          <p:cNvSpPr/>
          <p:nvPr/>
        </p:nvSpPr>
        <p:spPr>
          <a:xfrm>
            <a:off x="0" y="-69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F7B9B0C-5A72-18BB-58C1-FB1B5E9223A2}"/>
              </a:ext>
            </a:extLst>
          </p:cNvPr>
          <p:cNvSpPr txBox="1"/>
          <p:nvPr/>
        </p:nvSpPr>
        <p:spPr>
          <a:xfrm>
            <a:off x="4815838" y="95864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F9F2C-55F0-4EC2-6670-B67D75868E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A3321-AF75-918C-39F3-E30335CB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5</a:t>
            </a:fld>
            <a:endParaRPr lang="en-IN" dirty="0"/>
          </a:p>
        </p:txBody>
      </p:sp>
      <p:pic>
        <p:nvPicPr>
          <p:cNvPr id="6" name="Picture 2" descr="Healthcare Project Objectives Infographic">
            <a:extLst>
              <a:ext uri="{FF2B5EF4-FFF2-40B4-BE49-F238E27FC236}">
                <a16:creationId xmlns:a16="http://schemas.microsoft.com/office/drawing/2014/main" id="{394FD70E-D8AE-3A39-20D3-46EB5713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/>
          <a:stretch>
            <a:fillRect/>
          </a:stretch>
        </p:blipFill>
        <p:spPr bwMode="auto">
          <a:xfrm>
            <a:off x="749339" y="957281"/>
            <a:ext cx="9786894" cy="524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0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C9D9-322E-E32A-D25F-DFD6FB4E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738CEBE2-2850-DF8C-7788-D95DAB774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" t="21545" b="6434"/>
          <a:stretch>
            <a:fillRect/>
          </a:stretch>
        </p:blipFill>
        <p:spPr bwMode="auto">
          <a:xfrm>
            <a:off x="2110666" y="359918"/>
            <a:ext cx="7588505" cy="40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althcare Project Objectives Infographic">
            <a:extLst>
              <a:ext uri="{FF2B5EF4-FFF2-40B4-BE49-F238E27FC236}">
                <a16:creationId xmlns:a16="http://schemas.microsoft.com/office/drawing/2014/main" id="{941C2781-E45E-079C-BB4D-C88C33D35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/>
          <a:stretch>
            <a:fillRect/>
          </a:stretch>
        </p:blipFill>
        <p:spPr bwMode="auto">
          <a:xfrm flipH="1" flipV="1">
            <a:off x="11209119" y="6627112"/>
            <a:ext cx="115393" cy="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C4B17DB5-5D92-F34A-60F8-78A2B9CEECDE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16104E8-8A76-ED09-4317-5B33A3D57739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0A72C5E-D423-59D0-813E-B5392A9B8FCC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F0454FA1-1611-FBF8-6E45-542727B926A0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17527889-C77C-36E6-C1DF-DD286BE698BE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23AA04A9-2A12-B12E-F34C-7844731FDF3E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23484B5B-29BE-DAAD-65B8-7485AC501143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27D6DB4F-2CF1-7255-7659-A0AB72FD6359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D82BD19B-C46F-65BE-7B93-1C895C274FAB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C566984F-A3AA-3B9A-95B0-33E6E362FB83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C869D59A-C2C8-F1DE-159B-3875FD09252D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A5D8C391-816E-0098-35B1-B58E35B16923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07CEE929-C731-44D8-0F2D-30474F759081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0057A535-711D-D1F9-F6F9-91E064C49D52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73882696-32F3-AD62-7688-51D7A324CD09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E7332D82-82EE-A862-ED71-9E6724659C27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CD04C721-6CFB-DD95-5081-4E35804B8CB0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7BF5B1E3-6573-68CB-70AF-5684A935E2A7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6C0FC0F1-5722-FA08-8B13-0A97D49C0918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307C9638-6C37-ABF4-FC1C-DE73F11002B2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85377022-ED8F-3216-C3BD-B436C6B3DE0A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E22595B9-9B49-F8EC-7BD6-4D59957DE6A0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7D1B0B96-0173-3898-0CEE-38BC28D7A2BE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DA8318E7-1315-0F40-1F2C-A5397DD0C9DB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752CFE16-0FD6-C4B0-90AD-16E71BEF41D3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BFFE365F-435D-5271-9E40-FB280F17E87D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786D63AF-171C-6893-EB52-D887A5A77309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48AD4F89-C5BF-DC08-3280-0ECB9FD7011C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E3FA6A2A-1908-CDB2-02C2-BE7101D8BEA0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BF314DAC-83CD-DC75-8B07-2D1E990111F1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8534C1DF-2B28-EC95-9EA8-ADA56FCB6369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64F0D35E-19EB-AD51-D31B-FAB59D0A7BF1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BB6F8369-4A3F-B1DC-9C38-5168EFF73E92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94BF67F0-764F-EF53-E9BE-378B658B6F30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FCC71C1D-6D80-00F0-1663-9B5EFE54159E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2876259B-8D80-F7ED-7E76-DCF6831D2A78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1EE7F9A5-F82D-3963-74AE-C21794AB0BA8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7E822D3B-150B-BE96-0024-82555481FD8F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4B1AEE0-5FBD-BF32-9D55-18E639866F90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9C298297-0614-4C72-CBBE-8FB373B8DCCC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F456BC8F-CD65-3DF1-90EB-0D5D44E0207A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FCE6E8AC-B8E2-3F33-E857-3BBF91A4CC4D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E9D50C06-3575-083D-0A82-CDF2EFC1CD3B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319A253C-2022-7D66-3F40-CA8C8CED8783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93049869-8FE1-749A-F079-479C71852151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41DD7BBE-584A-9E11-C565-65FE1FE0757E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9ACCE0E3-BFCC-72FB-F9D2-652B12AC1CDE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1A15DE8B-F2E6-169F-7964-FED5A2E15FF6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97DD0E8B-4865-677C-45FC-1E0023CE06A8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0A9705C3-45B4-22BF-27EA-3CB214D3C826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A25A325C-09FC-DE04-6795-AEFDB741DEAE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15E4F304-3AC2-8209-D3D0-74C74646A186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37E74E93-6C2E-562D-0D81-3988DB2AC360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58F9EEA0-2C8F-9709-675B-9E4D9C3212B1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8C79B052-BBC3-424C-1BB1-52D5C59DAE31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F7081207-7344-B5C5-3D12-A5E483E8A535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9F2D9119-90C3-7FA7-49C3-21FC85DE5A55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A677D6FE-AF6B-48CD-B2DB-6E5F61F9E9C4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CA1C760F-F7B8-3946-F36E-E29C2827F771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E0926741-F06F-0303-E13F-F27418C9F97E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F8F5CC99-E6A5-0C5F-3F1B-9A40E42C1C60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2C727E80-58C3-C77D-7D71-841BAE51450B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62DE1460-0BCC-AC9F-50C4-40EE3C41CA37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50EEC1B9-4952-8851-B3C9-05D59E16170C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DE370995-3AA9-DC78-4931-CF6145AB27C4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3F4D49C6-2AF3-AF88-8977-2D3C60085451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0A5E48F2-AEF4-E2CC-19D2-1A2B7FF30624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64DAB15F-2167-A3D1-C5A2-547AF7CEB309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C2E21255-6788-1767-9159-8C43C16658C4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8B041E4F-08CA-29B9-08AB-933152B36C3D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7B460AAA-5FBA-9414-A779-7D7AFF96D5D8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F0CE59A7-C2C2-1388-53BE-BC8D67887FE4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48DF5BD3-19CE-CA69-F7F6-D557BAFEA6BD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01F78456-F817-5634-6A26-47ACEF9CD05F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99D1B70-E642-3547-DD28-6ED3CEE33F96}"/>
              </a:ext>
            </a:extLst>
          </p:cNvPr>
          <p:cNvSpPr/>
          <p:nvPr/>
        </p:nvSpPr>
        <p:spPr>
          <a:xfrm>
            <a:off x="1" y="-6005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Technology Used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7C91-A4F9-0C2E-BFC6-60399EC537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22D3A-BB79-F5A1-DE6D-AA753FC1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3F0D4-0DFF-9B29-40C8-91B3C42FC0B8}"/>
              </a:ext>
            </a:extLst>
          </p:cNvPr>
          <p:cNvSpPr txBox="1"/>
          <p:nvPr/>
        </p:nvSpPr>
        <p:spPr>
          <a:xfrm>
            <a:off x="222719" y="4155558"/>
            <a:ext cx="117158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Why This Stack Works Great: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Performance: FastAPI is one of the fastest Python frameworks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Visualization: Recharts excels in clinical data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ML Integration: Perfect setup for serving XGBoost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Modern UI: React + Tailwind for professional medical interfaces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Explainability: SHAP enables transparent AI decision explanations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Scalability: All components are production-ready and scalable</a:t>
            </a:r>
          </a:p>
        </p:txBody>
      </p:sp>
    </p:spTree>
    <p:extLst>
      <p:ext uri="{BB962C8B-B14F-4D97-AF65-F5344CB8AC3E}">
        <p14:creationId xmlns:p14="http://schemas.microsoft.com/office/powerpoint/2010/main" val="428140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2152-6283-211E-4458-EEBE0DDA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5C851E71-3D2F-B530-4757-69AF30E9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6" y="494794"/>
            <a:ext cx="10677970" cy="6039727"/>
          </a:xfrm>
          <a:prstGeom prst="rect">
            <a:avLst/>
          </a:prstGeom>
        </p:spPr>
      </p:pic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0721F1A-8F78-CFEC-07BA-99D93D93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" t="21545" b="6434"/>
          <a:stretch>
            <a:fillRect/>
          </a:stretch>
        </p:blipFill>
        <p:spPr bwMode="auto">
          <a:xfrm>
            <a:off x="10022798" y="6418438"/>
            <a:ext cx="271034" cy="1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39A677F4-06BC-83A0-2484-43D53D25AAAE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74C6F95-1430-22A0-D5D2-4E3E3F019AAD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1A17FF7-6AD4-8D2D-0C24-FF4A4EC00480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FA8F656B-583B-871F-BC9B-E15F0CDFF24C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1F6B5B44-79CA-6039-CF71-57D6FF529E77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60F7452B-233C-E410-DBB9-C88D47D6EBF6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E7D58D6E-3115-C52E-CDE2-3B6F650F3DE2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6F9272B5-55B6-7A2D-99B5-B9E33414C217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9A7AC1BE-9AA1-339C-4951-C0DFAAFCCD55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E37A5C38-2700-5EF1-D126-F8E261BADAEA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51FFDDAA-B294-6354-BF73-C225F2C0631D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BF2A9FEE-09D2-BF6B-4576-87B84C180C32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484205E5-661C-DD14-E140-FBCA31240827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A2D3AFBB-0996-2181-3CF4-F1CEA558646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3092C29E-2EBC-115B-3B24-2AFABC5327D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2B072782-F51E-C167-045E-1D85999F7D27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16D7E32D-08EF-FB08-EDDD-21D2F18F52BC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3B2B865F-74BF-6808-9BB9-45CAD8682821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7832B81E-75C2-CE79-1CF9-56C0301AAA1F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44ADE1ED-12B2-2DE7-6760-3D8DD35AFCD4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0CF73F30-F9BC-B6F3-C9A5-EC2317F08553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7A95765B-0548-728A-5FCE-865BE51903E8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F6A3695B-A58C-7875-0678-12B70EB79DE2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6BEF8271-C561-0056-1D8C-97BBE3E3E2F2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73D3EE11-60AD-4A14-8D28-2361E029CAB9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1E3DCF7F-487C-CEA7-2967-4F982CCB89D4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ECFCC00E-AC0C-2651-AE70-67110F72EEA4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B084EBCC-6010-F27D-ECE9-45A7D7A019BE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87C9CDE7-340C-3B28-C541-52378D40A4C1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4744BB85-E9F8-C180-71B7-E73AEE1EACAF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65A42296-4D92-EC23-E459-CC39D7EB3A68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1CD47AD6-BB7B-167C-DD95-F67C0C98411C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F0D2DB31-065F-591A-BFEA-3FE4CCD0F164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4ADA3B29-C384-CA79-83F5-E11BE4954E56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9A3C1475-C9EB-EE2E-051F-A068437448AC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4434E331-74A6-C81E-BDA7-D61DE6434C00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6BF2EC14-557E-F6C7-0BD7-BE562FDA6694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EA55C909-85AE-2F0A-E3AC-BC2638031511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8F68A4-9C89-4057-D7E1-CAAA46F6FBAA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D5AAE7DF-8AF1-82C2-6CA4-9FA5146B2886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8D9AC1FD-5988-12AD-04C9-D7D8C9D538AB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17540157-3A8D-90E3-DF7C-3F584379DE74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712060B4-AA3B-454B-16E3-B26F8E5FC5A1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1C64B837-FCC8-207C-2531-507BA511E791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7F1AE279-1F7F-2300-7C7A-31B0F6AC4317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14171438-7445-F169-C696-2CE3590A3600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D9784C26-8608-76D6-20FA-99B1F006315C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7387979A-669B-22B8-A0B8-6E6DA0AA7FCE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7E327DD5-DB1C-B500-3D0D-09CFD829602E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D8F72F34-DA55-DD55-5642-B08713E20072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4B5F5798-C421-D02E-1B70-C4D1EEC1CEA3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4F7A0775-0A58-D625-B16A-419B1E79C3A5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4184F9AB-7B5F-B99F-D38F-3DC236304818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72F60DB1-9F21-1F48-AAAF-C70482C8AFB6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DF8AF58E-C9A0-2080-5E53-E4D2916AA140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F5CCCB10-5E10-3C61-5F54-9A0466F9E9B1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F6FD4024-1D8F-0171-E8A7-301D8B2B54DC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24191C36-3DA0-74DE-009D-26D3FE3113FD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3FD01744-75E4-907C-5AB0-453F21DB51D0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CD97D51A-A73D-F7CC-B965-47B5EE098601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57320928-8B3E-857C-F91E-44B3BB99D572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29976DC6-FEC7-2985-B06E-AC7AC9B86C33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08B24939-535E-B7A6-E94D-7AF56541BCE0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51E6FD9D-297D-CECE-9740-8BEFCC9AD560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D696C596-A3C8-5539-A1D7-F708955C098F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182F217B-802C-0722-422A-60DED19361FC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F1C64993-883B-7F09-E956-6DAC89AEF9D8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D0CBDE2E-8349-E6A0-B2E9-2A201E65DF67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047129DF-2DF9-2490-C02A-547A48621079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E5723065-AF43-98C3-BDED-09878EA2F263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D082C35D-CC9A-433A-3C78-6B36CE8B3EDF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A5EBEB1D-81DC-C00E-4DAB-1DD4DB32C9AB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197A6A4B-207C-BF12-FF13-AC05A53F2AF6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4937B6F6-49B5-63FC-47BE-3D45EE1DBE83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2F02A3-1810-BD99-379D-0E344F421ACA}"/>
              </a:ext>
            </a:extLst>
          </p:cNvPr>
          <p:cNvSpPr/>
          <p:nvPr/>
        </p:nvSpPr>
        <p:spPr>
          <a:xfrm>
            <a:off x="1099" y="0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  <a:endParaRPr lang="ko-KR" altLang="en-US" sz="36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7D22D-E6DD-F137-B8AC-F7E231E8C1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432C6-E1FB-2C74-4C05-4226421F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73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691A1-7C57-FFE5-FF76-CCA11D58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367C8-5F5F-6A7C-FB4D-2AF697D7C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90"/>
          <a:stretch>
            <a:fillRect/>
          </a:stretch>
        </p:blipFill>
        <p:spPr>
          <a:xfrm>
            <a:off x="10613768" y="6468377"/>
            <a:ext cx="651161" cy="36512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5B215F34-5EF9-D797-BC65-4FC2F809F665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7D5D49C-CB64-4859-BE7D-874D0BCBDCFC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5688F22-9A6B-F926-A8CF-C7A06EC11E2F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1255CE16-18D0-134E-1EE8-CADA5CB261AD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91DE6FD6-220A-CF3E-DD15-EE561889B325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C00E2D2A-2307-9229-0091-9402E4D97793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04518226-AFF2-2838-DFC4-E2DF6FF4CB0C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A0F85BD1-F646-2941-1022-89B4A6D04B2C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EB036F9B-C813-9795-4DFB-D8A80814CCDC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95D7BBAF-45BF-F67F-F3FA-C263609A67BD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19D25CA8-A55C-83C1-3598-58FBD4297A72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8870FDEA-9900-4D5D-A63E-3FEF3F116194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BCDF94FB-1F16-6355-E988-9E96C127A645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299FE8EA-F523-2F71-54FD-D584B383AF26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E72ACEC2-D514-870D-1399-71CA15D81AE1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4373FB10-06D6-2D10-B56B-D400607C649A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3ECBAA1B-AA8E-59D2-2193-707870C726AA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F9796748-7AD4-4C2B-E541-5BCD417D5E9D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717E394C-3515-C203-0E88-85503E1AF9F7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FF55F372-E077-CA23-BF97-F7D658C70A63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35E008B0-A095-1420-5259-022B9B0E7641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0B5847CD-ED80-C0B7-BECE-2B0C0A6C12A6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A37066F7-D910-D17B-551A-DDAA1297A227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29D7C6DA-997C-2F4B-DF78-539D819C0C49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C03304A1-BAEA-1C94-17C3-D479404F823A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ECF15777-3FCE-CEB0-339D-0EC809F7D49C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85A30329-4DA3-EDD7-7ECC-74C4CF655BEE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2693A546-FB7A-1A02-2CEF-D48573803EAD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262C9EBA-99F5-4782-5AF8-0A91F817C38E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D242D304-8AD2-1C53-5030-B71B02AD0850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261A3A36-57C2-3261-5DA2-E2DCE5CD3A4A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F306B86C-B371-F869-29FF-803691A0F785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82743FD4-A3F3-B414-B8CD-9B3A075B4441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2DB8639E-FA59-E9CF-F834-34D9DF7934AB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DBD56657-5BF7-1C2D-172B-63B8FDDAA758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16707B75-97E7-903B-D7CD-A3643A13B60C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5E8640BD-A4C1-000F-044F-31A8C3B69312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6265E3E8-E2D8-CA2A-EFD5-B949C91CC0FD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EBE84F7-C1CB-9CE8-C918-6FE7E7F79246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E622BA21-F3EF-0C40-6BB6-C6306BA4F1CA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9F40CE49-D4A5-02E3-1452-B65C1458D6A2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72DC76F1-36B2-C187-95CF-328EC46131B4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1C5E0DA9-491B-332D-3052-7AE380038E2C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A0E16323-6FD8-221B-9CAD-84A69105FE44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BF4B4FC7-72BD-86C5-C29B-A706D5EE86AD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775CCDE1-85D5-A66D-35C7-29B5A4D5AD2A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0791BC65-2801-8460-4B90-B20D02606BF4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23AA5BD2-3E39-D35A-3831-01B026152C05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7F84A175-675B-DC07-B64E-9E2044A58002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53272D80-9A02-BB90-BC7A-4C6D697C1E7E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3EFDABF2-3323-BD36-6502-B198D1159B90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0138659C-ED1F-A6C6-3995-5E55A441862B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2E3518BE-9721-EAEB-8666-3A0162E938C9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E6378E79-F360-B130-2EE8-EEB0DE176967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0E565E5F-BA43-7789-DE20-8600106640C0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3BCD147D-4AF8-7E73-27D0-225C402162BC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5EFE80CE-6A24-54B2-C964-3CA713AC7105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93573D2E-165C-14FB-8660-E86D0A9691AD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C572852A-A568-04C1-1169-F26EEC869B16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CABD34FF-5525-0452-44EF-F88A1DE98631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66315F02-A276-6580-ED5A-9F1F114825B8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C0FBA3FE-7215-5E02-778D-5771BA53E82C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7E23C2B7-698F-E107-D3C5-57AEC47B4945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87881504-1010-08EE-1555-D2162284AEA3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25FFF8E4-94CD-BAC3-C6DB-12CEC8A38E8E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32F93205-5558-E87D-4D38-AE67EECFDEF8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61476535-26F8-0208-E1AF-2F83877F0441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CF98254A-CF96-D13F-466A-22D6482C968D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38D5AED0-0ADE-BCBD-F58D-5E1140F17D4D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BA046D7E-D7ED-950A-FAAE-1E36FCE0D34C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2B503C38-E7F2-2DED-1D34-F4CE03F77780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D3E8751E-BDBC-A86D-AA68-E020080D69EF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E4A0DEFD-E8F5-5A7F-F14D-9EAB32CF1118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F37D9FB4-B915-EE96-D8C2-B241B5503892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D63FCF-8E0E-72BB-C0B8-238F98654B7C}"/>
              </a:ext>
            </a:extLst>
          </p:cNvPr>
          <p:cNvSpPr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How the model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25D3B-9FF0-DA9E-75B8-9BC697B6F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FC71C-0E65-47B9-9896-2CEEAA33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B8E5C-083C-0022-6127-99E07BA9C4F4}"/>
              </a:ext>
            </a:extLst>
          </p:cNvPr>
          <p:cNvSpPr txBox="1"/>
          <p:nvPr/>
        </p:nvSpPr>
        <p:spPr>
          <a:xfrm>
            <a:off x="31341" y="892848"/>
            <a:ext cx="2108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XGBoost Sepsis Prediction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F198D-39C5-24F0-DE67-576657F5F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80" t="21888" r="4394" b="4107"/>
          <a:stretch>
            <a:fillRect/>
          </a:stretch>
        </p:blipFill>
        <p:spPr>
          <a:xfrm>
            <a:off x="2447063" y="757873"/>
            <a:ext cx="9607441" cy="53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4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21A6-BB4C-1BF5-3A61-FEF67AE8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E09F-D49F-477F-EEFC-94EB8EB4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60" y="6356359"/>
            <a:ext cx="828171" cy="45401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0FE3664B-F360-A9CF-A2D1-23E95227EA26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1A4672C-533B-CA56-4A24-36DCCD547584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9596E58-7962-D56B-BB8C-39FFF926C776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F7463A57-267E-768A-0D80-83F241C25143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0D2E40C8-7300-6E96-5E41-EC9BFFF1EF75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68CC38C1-BB34-4A96-041B-577D98FDC551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7CF8E11C-3296-25C5-C8FE-2300F0E14CA4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166F0979-7767-AB71-AEFB-1532E3ACB73E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7E4AC387-B3C4-0314-E2F3-71D69003D2AD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7D527521-D6C7-CB1F-F7B5-30FB12D0141D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249D68E5-7F48-F051-02E4-7EAA9A4B9109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E0EA4C5F-45D2-3266-D09E-EAFF5C156B30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4B3F1000-B3CE-D01B-CF56-8B587AAA2A36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BA131EF8-0A38-6020-0E21-5F3C3808E196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2FFB4FF2-ED97-8B6E-5C9D-966196292811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33847EDF-EC43-4303-EAD4-E811EE66FE94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0F5894BC-FED4-CACC-53EA-AB149515AAA3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450F30FB-E649-C0BE-2D70-D464AD440643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73A0A75A-9C36-4513-8ED3-CB8E04CB43D1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92A327D2-F87E-C85B-29CD-F000333AEBBF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510888F0-5FF9-3BE5-1E5B-4D060BE74D4F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CD1B3414-5356-FE52-15FB-A1D82B83283A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567B4090-70FC-A8A3-5544-F70539033A26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326B3A46-8979-AB05-59CC-558AC53F51EE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3352B36E-1350-AFDE-3D74-7CE23CF31DFD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57A5E7B4-25FC-2EBB-F8C0-0C676186134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67F4CD11-B4E1-3C8C-1560-BF6402043DA9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52B3A59F-C657-F647-5566-0DFDEE6EC59B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24D5E9A7-68DF-DA39-B130-18620409BE87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D1A1E32D-0A5F-21B5-3FF1-C07BF879BB84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406E4763-FE4D-3C6C-02E5-765D61D1FF41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8F0D0D4C-4EA9-CAA3-7528-96628052FF7B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0C33DC8A-F65D-D1E1-17F7-E2AE9F49BA85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CA489024-A9CD-37F2-6D4C-54C511A53583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97FEB8E5-61C6-405C-5372-04FC57E8458C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72E215C9-D7F1-423C-13F6-1795DA522EA7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65ECB856-5AAB-C3B2-5216-25F62711BC37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3B5D12DA-6BE1-95BD-26F9-105666A7FDD7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B2AD3C4-9885-0FE4-C206-F41581970A02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0763896A-72E1-0B50-AAD7-E581F6D47968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F120B88E-CD2F-695B-D53C-864FF301EBE3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D4F9E455-E421-EAD5-CF51-EE7882EA304A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E9A1F6AE-FCC6-7634-F1D1-D3C7A361E295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8C9B7970-B4CE-A578-CFB0-6B54B8C06A92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E9001B07-54DB-7089-938A-8AC6E489986E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439CEAAB-6989-18A6-866D-B9FD2CD5C027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3F5615E1-12DE-8A71-BB0C-1DA8392DFAA2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6DFEA743-3123-1C3D-2E2A-3D40F9E5BA1F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33388C31-ED71-F961-15FF-39EA7146CDD6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9E534ECD-18D6-E72A-9B5B-A6AE574A3401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4D78C479-DF5F-0483-2126-9E3F80889E68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E494AC00-42CC-430B-4C4E-5524BBF57B42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21A4C69F-F1B8-8E09-D27A-218F00E16ECD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6D640B3D-4617-97B7-A49D-660962BAFC7C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9E377499-8F2C-04A1-60EC-EA7ECE0E42B9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CE2A5302-E8A2-EC1C-874F-FA186FFE5B87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6F94ED35-761C-D213-1F3B-702577A2459F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BF02A89D-291B-AAA0-F845-3F1400ACDB53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846395AB-79DC-9CD4-F2AF-4F9579FDCA94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E22B9F2D-562F-80AD-28CF-8B287E2E3B4F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1B568BF8-C7AA-204C-DB92-B44315FD5C3F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87B3912A-4C97-54E9-9EE3-7796D62B410A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C93DE888-3B5E-1044-8FD1-787FEBE5B0D0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6D44017F-A2E2-2725-74DE-554840EC1911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3A642326-E2F3-1C62-A1E3-D5D38400F9AF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49C08C1B-D8F1-D603-A085-CD1E9D54EE51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58817453-3B01-838E-3097-0D00BC233766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81984844-5FD6-9453-42A7-45EE2A667666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03582A94-B300-A313-7CB7-137C1C23C51E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35D6A230-DE6D-C12F-6864-6384736A2C2D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F44B9DD5-D9CD-F0AB-ABF0-DDC2C7FFFE39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B1BEA3A3-AC7C-E597-E118-059E00A5EB33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8CB4655F-AEE3-E09F-6B2C-E19229482923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CBF508BD-E0B3-B05B-FEB5-EF82073B0B21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488C64-B13F-7639-4777-BB895CF80659}"/>
              </a:ext>
            </a:extLst>
          </p:cNvPr>
          <p:cNvSpPr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How the model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6D669-A347-6385-5AD3-D3966E756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2A601-7EF4-6D63-E180-DB156B07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9</a:t>
            </a:fld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9B0AFA-0227-2796-C208-D1C1F0AA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5"/>
          <a:stretch>
            <a:fillRect/>
          </a:stretch>
        </p:blipFill>
        <p:spPr bwMode="auto">
          <a:xfrm>
            <a:off x="1902377" y="931164"/>
            <a:ext cx="10116037" cy="5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A3241-02EF-B4AC-F09A-D9C1D0EE06E1}"/>
              </a:ext>
            </a:extLst>
          </p:cNvPr>
          <p:cNvSpPr txBox="1"/>
          <p:nvPr/>
        </p:nvSpPr>
        <p:spPr>
          <a:xfrm>
            <a:off x="31341" y="892848"/>
            <a:ext cx="210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Model Integration </a:t>
            </a:r>
          </a:p>
        </p:txBody>
      </p:sp>
    </p:spTree>
    <p:extLst>
      <p:ext uri="{BB962C8B-B14F-4D97-AF65-F5344CB8AC3E}">
        <p14:creationId xmlns:p14="http://schemas.microsoft.com/office/powerpoint/2010/main" val="175705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480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Tanmay Kalinkar</cp:lastModifiedBy>
  <cp:revision>135</cp:revision>
  <dcterms:created xsi:type="dcterms:W3CDTF">2024-06-03T04:50:38Z</dcterms:created>
  <dcterms:modified xsi:type="dcterms:W3CDTF">2025-09-08T04:39:01Z</dcterms:modified>
</cp:coreProperties>
</file>